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8"/>
  </p:notesMasterIdLst>
  <p:handoutMasterIdLst>
    <p:handoutMasterId r:id="rId119"/>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716"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715" r:id="rId50"/>
    <p:sldId id="356" r:id="rId51"/>
    <p:sldId id="641" r:id="rId52"/>
    <p:sldId id="642" r:id="rId53"/>
    <p:sldId id="643" r:id="rId54"/>
    <p:sldId id="489" r:id="rId55"/>
    <p:sldId id="717" r:id="rId56"/>
    <p:sldId id="361" r:id="rId57"/>
    <p:sldId id="403" r:id="rId58"/>
    <p:sldId id="404" r:id="rId59"/>
    <p:sldId id="681" r:id="rId60"/>
    <p:sldId id="395" r:id="rId61"/>
    <p:sldId id="660" r:id="rId62"/>
    <p:sldId id="675" r:id="rId63"/>
    <p:sldId id="741" r:id="rId64"/>
    <p:sldId id="659" r:id="rId65"/>
    <p:sldId id="719" r:id="rId66"/>
    <p:sldId id="701" r:id="rId67"/>
    <p:sldId id="721" r:id="rId68"/>
    <p:sldId id="722" r:id="rId69"/>
    <p:sldId id="723" r:id="rId70"/>
    <p:sldId id="718" r:id="rId71"/>
    <p:sldId id="702" r:id="rId72"/>
    <p:sldId id="671" r:id="rId73"/>
    <p:sldId id="714" r:id="rId74"/>
    <p:sldId id="405" r:id="rId75"/>
    <p:sldId id="704" r:id="rId76"/>
    <p:sldId id="703" r:id="rId77"/>
    <p:sldId id="724" r:id="rId78"/>
    <p:sldId id="725" r:id="rId79"/>
    <p:sldId id="707" r:id="rId80"/>
    <p:sldId id="708" r:id="rId81"/>
    <p:sldId id="726" r:id="rId82"/>
    <p:sldId id="727" r:id="rId83"/>
    <p:sldId id="735" r:id="rId84"/>
    <p:sldId id="728" r:id="rId85"/>
    <p:sldId id="729" r:id="rId86"/>
    <p:sldId id="730" r:id="rId87"/>
    <p:sldId id="731" r:id="rId88"/>
    <p:sldId id="732" r:id="rId89"/>
    <p:sldId id="733" r:id="rId90"/>
    <p:sldId id="734" r:id="rId91"/>
    <p:sldId id="736" r:id="rId92"/>
    <p:sldId id="737" r:id="rId93"/>
    <p:sldId id="738" r:id="rId94"/>
    <p:sldId id="739" r:id="rId95"/>
    <p:sldId id="740" r:id="rId96"/>
    <p:sldId id="498" r:id="rId97"/>
    <p:sldId id="661" r:id="rId98"/>
    <p:sldId id="662" r:id="rId99"/>
    <p:sldId id="663" r:id="rId100"/>
    <p:sldId id="664" r:id="rId101"/>
    <p:sldId id="665" r:id="rId102"/>
    <p:sldId id="677" r:id="rId103"/>
    <p:sldId id="497" r:id="rId104"/>
    <p:sldId id="499" r:id="rId105"/>
    <p:sldId id="500" r:id="rId106"/>
    <p:sldId id="504" r:id="rId107"/>
    <p:sldId id="513" r:id="rId108"/>
    <p:sldId id="667" r:id="rId109"/>
    <p:sldId id="678" r:id="rId110"/>
    <p:sldId id="669" r:id="rId111"/>
    <p:sldId id="679" r:id="rId112"/>
    <p:sldId id="514" r:id="rId113"/>
    <p:sldId id="386" r:id="rId114"/>
    <p:sldId id="630" r:id="rId115"/>
    <p:sldId id="631" r:id="rId116"/>
    <p:sldId id="276" r:id="rId117"/>
  </p:sldIdLst>
  <p:sldSz cx="9144000" cy="6858000" type="screen4x3"/>
  <p:notesSz cx="9926638" cy="6797675"/>
  <p:embeddedFontLst>
    <p:embeddedFont>
      <p:font typeface="Verdana" panose="020B0604030504040204" pitchFamily="34" charset="0"/>
      <p:regular r:id="rId120"/>
      <p:bold r:id="rId121"/>
      <p:italic r:id="rId122"/>
      <p:boldItalic r:id="rId123"/>
    </p:embeddedFont>
    <p:embeddedFont>
      <p:font typeface="Gill Sans MT" panose="020B0502020104020203" pitchFamily="34" charset="0"/>
      <p:regular r:id="rId124"/>
      <p:bold r:id="rId125"/>
      <p:italic r:id="rId126"/>
      <p:boldItalic r:id="rId127"/>
    </p:embeddedFont>
    <p:embeddedFont>
      <p:font typeface="Arial Unicode MS" panose="020B0604020202020204" pitchFamily="34" charset="-120"/>
      <p:regular r:id="rId128"/>
    </p:embeddedFont>
    <p:embeddedFont>
      <p:font typeface="標楷體" panose="03000509000000000000" pitchFamily="65" charset="-120"/>
      <p:regular r:id="rId129"/>
    </p:embeddedFont>
    <p:embeddedFont>
      <p:font typeface="微軟正黑體" panose="020B0604030504040204" pitchFamily="34" charset="-120"/>
      <p:regular r:id="rId130"/>
      <p:bold r:id="rId131"/>
    </p:embeddedFont>
    <p:embeddedFont>
      <p:font typeface="標楷體" panose="03000509000000000000" pitchFamily="65" charset="-120"/>
      <p:regular r:id="rId129"/>
    </p:embeddedFont>
    <p:embeddedFont>
      <p:font typeface="Webdings" panose="05030102010509060703" pitchFamily="18" charset="2"/>
      <p:regular r:id="rId132"/>
    </p:embeddedFont>
    <p:embeddedFont>
      <p:font typeface="微軟正黑體" panose="020B0604030504040204" pitchFamily="34" charset="-120"/>
      <p:regular r:id="rId130"/>
      <p:bold r:id="rId131"/>
    </p:embeddedFont>
    <p:embeddedFont>
      <p:font typeface="Calibri" panose="020F0502020204030204" pitchFamily="34" charset="0"/>
      <p:regular r:id="rId133"/>
      <p:bold r:id="rId134"/>
      <p:italic r:id="rId135"/>
      <p:boldItalic r:id="rId136"/>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6ED"/>
    <a:srgbClr val="FF5050"/>
    <a:srgbClr val="FF9900"/>
    <a:srgbClr val="CCCC00"/>
    <a:srgbClr val="CC9900"/>
    <a:srgbClr val="A7D9FF"/>
    <a:srgbClr val="FFCC99"/>
    <a:srgbClr val="333399"/>
    <a:srgbClr val="5F5F5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109" d="100"/>
          <a:sy n="109" d="100"/>
        </p:scale>
        <p:origin x="1829" y="77"/>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5.fntdata"/><Relationship Id="rId129" Type="http://schemas.openxmlformats.org/officeDocument/2006/relationships/font" Target="fonts/font10.fntdata"/><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3.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130" Type="http://schemas.openxmlformats.org/officeDocument/2006/relationships/font" Target="fonts/font11.fntdata"/><Relationship Id="rId13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A8A118E9-D165-4750-AFC1-AB4EFEBA557E}"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4B8B9DA-59C6-4630-8D2D-4DC4539590FD}" srcId="{8C90850C-139B-41F6-9F5F-E05665809784}" destId="{E9C5B98E-7F30-413F-9416-4ACF99CB4FD6}" srcOrd="1" destOrd="0" parTransId="{52800E71-2DE2-4EB3-A7D3-4472744C34A3}" sibTransId="{0077C21D-D0AC-4EFB-8F6F-BC58CA592D7A}"/>
    <dgm:cxn modelId="{9E2D408F-770A-4071-95E3-B7E52887AD90}" type="presOf" srcId="{70FA41F4-2DFB-4468-9E88-AB22453E1AD3}" destId="{777C5A76-6BFF-46B7-B0D3-F77C3EBDBD69}"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A37DC3A-0FC9-4153-9475-CC3AD896DD64}" type="presOf" srcId="{E9C5B98E-7F30-413F-9416-4ACF99CB4FD6}" destId="{9577A2D9-5B89-4737-9D8D-36C6A97C2E77}" srcOrd="0" destOrd="0" presId="urn:microsoft.com/office/officeart/2005/8/layout/hierarchy4"/>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65793FE0-3F72-4D39-AA8E-B6DD112E630F}"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80220783-3EA0-4416-B603-DBFC7AB35518}" srcId="{8C90850C-139B-41F6-9F5F-E05665809784}" destId="{3B29A53E-BABB-4B6B-BC4C-5E3EE8C5C371}" srcOrd="1" destOrd="0" parTransId="{381D0ECA-D7B8-44E1-B665-FAA4FA0B5408}" sibTransId="{B27757F8-1338-44F7-AAE0-28E8D069F2D2}"/>
    <dgm:cxn modelId="{F25D9BB9-7D3F-4EE5-BE7C-ADB49F1BB745}" srcId="{8C90850C-139B-41F6-9F5F-E05665809784}" destId="{70FA41F4-2DFB-4468-9E88-AB22453E1AD3}" srcOrd="0" destOrd="0" parTransId="{26A08708-7697-40CA-98D5-C9DF4FC92BB5}" sibTransId="{7E10C33D-323B-4ACF-A536-078EAE75C15C}"/>
    <dgm:cxn modelId="{74CE3B03-5C34-46BD-A213-F74C49C7B5EF}" srcId="{ACE837FE-9745-45F9-AB8B-8F5A05145C67}" destId="{56467849-D623-4DB4-8142-1F2A193F0A51}" srcOrd="0" destOrd="0" parTransId="{B8263297-371A-4141-8511-C8D3757CC1C6}" sibTransId="{1B806640-92DC-4A0C-B488-A1EF5D38FA63}"/>
    <dgm:cxn modelId="{8E3501F7-BFFF-4CFE-B648-D4E5C08BF7B5}" type="presOf" srcId="{3B29A53E-BABB-4B6B-BC4C-5E3EE8C5C371}" destId="{36E90AA4-0860-4846-B851-669594965428}"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FCC7DCCA-B81E-4932-AD6D-387642EDBE30}" type="presOf" srcId="{ACE837FE-9745-45F9-AB8B-8F5A05145C67}" destId="{EBA89E28-252F-4683-90FB-3304FB69E308}" srcOrd="0" destOrd="0" presId="urn:microsoft.com/office/officeart/2005/8/layout/hierarchy4"/>
    <dgm:cxn modelId="{20C7192F-256C-439F-A7A5-F413E61F837E}" type="presOf" srcId="{7CB2CD1A-D604-4885-9DF4-4895E15BD372}" destId="{DA6F3BDF-444E-4FBD-8E85-368607583A8F}"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8870C187-A7B4-4D64-A86A-0BE9B5416CFC}" type="presOf" srcId="{C03CA1F2-5D8E-48D8-9A4D-F97AE1F06EB6}" destId="{7D4C979D-1DDC-47BB-849A-B5BFECD94F8C}"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9DB617C5-C528-47B3-8238-C371BAC73549}" srcId="{7CB2CD1A-D604-4885-9DF4-4895E15BD372}" destId="{C03CA1F2-5D8E-48D8-9A4D-F97AE1F06EB6}" srcOrd="1" destOrd="0" parTransId="{4A710E6D-CF56-4D11-9F78-068CA43B41AB}" sibTransId="{5857C2A0-4B3D-410D-8CE7-E11CEF1FBDD4}"/>
    <dgm:cxn modelId="{442C6975-D8D7-4CA1-9EB2-42F2DD082B30}" srcId="{7CB2CD1A-D604-4885-9DF4-4895E15BD372}" destId="{1EAEE04B-8DA1-4114-B4D7-3236D65DC530}" srcOrd="0" destOrd="0" parTransId="{DDC520E8-739E-487B-A1F3-0ED081BF0477}" sibTransId="{F7228D2B-AE44-4412-BC2F-B868F75E2783}"/>
    <dgm:cxn modelId="{FA3D6609-5CD4-41F3-B36B-054AFCF5A820}" type="presOf" srcId="{1EAEE04B-8DA1-4114-B4D7-3236D65DC530}" destId="{5543D343-4708-45E2-A51E-DDD121011E7E}" srcOrd="0" destOrd="0" presId="urn:microsoft.com/office/officeart/2005/8/layout/hierarchy4"/>
    <dgm:cxn modelId="{82B4E05C-CCDE-46BF-B857-7C7F8BC12DC7}" type="presOf" srcId="{56467849-D623-4DB4-8142-1F2A193F0A51}" destId="{B93D7E45-04DD-42AF-A980-F70567FBEDDF}" srcOrd="0" destOrd="0" presId="urn:microsoft.com/office/officeart/2005/8/layout/hierarchy4"/>
    <dgm:cxn modelId="{14343F05-72EB-4F8A-B96A-D2C08AB14869}"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F767F35-B7BB-4E15-9220-C5FB37FE7905}" srcId="{7CB2CD1A-D604-4885-9DF4-4895E15BD372}" destId="{66A6E281-6970-42F9-A999-54972EFC029D}" srcOrd="2" destOrd="0" parTransId="{81F86871-D3C1-47BF-B0B4-BA979B877A2D}" sibTransId="{F04A9A3C-0863-488B-8954-D0A72D364715}"/>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3AAE95B-BDA0-45FA-B6AD-CC641B89F78F}" type="presOf" srcId="{625D64FD-B24D-4D00-8180-45D0F801CFBA}" destId="{4D5165B9-1D94-4EF3-BB50-D087BDC0814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950A4774-4425-4FA2-A8B2-AA3859ACEFFE}" type="presOf" srcId="{C3AD8F5D-0612-4CFE-9856-AA21DB3CF358}" destId="{F10746C2-47E5-4141-9F44-E68BBA30EE2C}" srcOrd="0" destOrd="0" presId="urn:microsoft.com/office/officeart/2005/8/layout/hierarchy4"/>
    <dgm:cxn modelId="{2B2EA7A3-82B5-4E91-8CEB-40E64CB613E4}" type="presOf" srcId="{3B29A53E-BABB-4B6B-BC4C-5E3EE8C5C371}" destId="{36E90AA4-0860-4846-B851-669594965428}"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0CC6D529-30A4-4560-868F-B89E57F247DA}" type="presOf" srcId="{7CB2CD1A-D604-4885-9DF4-4895E15BD372}" destId="{DA6F3BDF-444E-4FBD-8E85-368607583A8F}" srcOrd="0" destOrd="0" presId="urn:microsoft.com/office/officeart/2005/8/layout/hierarchy4"/>
    <dgm:cxn modelId="{C572C028-404D-4F0E-87C0-648FEA18E810}" type="presOf" srcId="{74AC8AAF-B700-4F45-8CB6-D9D2344800BF}" destId="{955F57DA-1751-4755-97D2-7B59058A6063}" srcOrd="0" destOrd="0" presId="urn:microsoft.com/office/officeart/2005/8/layout/hierarchy4"/>
    <dgm:cxn modelId="{A9D48D89-1399-4493-B061-0705A49D8C17}" type="presOf" srcId="{A10A6F74-8302-4804-B527-9AE7E866315D}" destId="{079BA85B-E008-470E-9E53-E06BC1600A1E}"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7B4EFA42-0605-4E44-9ADA-0967BA393A3F}" type="presOf" srcId="{66A6E281-6970-42F9-A999-54972EFC029D}" destId="{C38DAA83-CB65-49AC-8567-ACFF5C4BA856}" srcOrd="0" destOrd="0" presId="urn:microsoft.com/office/officeart/2005/8/layout/hierarchy4"/>
    <dgm:cxn modelId="{DB6E51D1-53FA-4441-9BC0-82361E89671C}"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3858ED34-EC62-44F3-9875-2054C2BFAF71}" type="presOf" srcId="{1EAEE04B-8DA1-4114-B4D7-3236D65DC530}" destId="{5543D343-4708-45E2-A51E-DDD121011E7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FDE457FA-00A7-4A3E-9C36-DF66C1F9D48F}" type="presOf" srcId="{56467849-D623-4DB4-8142-1F2A193F0A51}" destId="{B93D7E45-04DD-42AF-A980-F70567FBEDDF}"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2EF99CF0-29A3-4FAB-846D-1D93729833BA}" srcId="{7CB2CD1A-D604-4885-9DF4-4895E15BD372}" destId="{A6AD6D43-94D6-4036-8971-1E934FB82DF3}" srcOrd="3" destOrd="0" parTransId="{3ACD272F-D226-4138-82CB-E770ED1F149B}" sibTransId="{2E914CDD-9BF7-42F9-850C-42CF614B0E4D}"/>
    <dgm:cxn modelId="{1559D63D-1B2C-4A1C-A28E-C74EE6C7C0A8}" type="presOf" srcId="{A6AD6D43-94D6-4036-8971-1E934FB82DF3}" destId="{9E768EE9-8BF5-4A0E-B8A9-BF9022BA491F}" srcOrd="0" destOrd="0" presId="urn:microsoft.com/office/officeart/2005/8/layout/hierarchy4"/>
    <dgm:cxn modelId="{780EDE7D-236A-4751-95BF-5674C5138CB7}" type="presOf" srcId="{56CC06AF-AE52-47A6-8770-9DB7AE7D4C46}" destId="{4B037545-90E9-4FD8-B937-C9F25E39F4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442C6975-D8D7-4CA1-9EB2-42F2DD082B30}" srcId="{7CB2CD1A-D604-4885-9DF4-4895E15BD372}" destId="{1EAEE04B-8DA1-4114-B4D7-3236D65DC530}" srcOrd="0" destOrd="0" parTransId="{DDC520E8-739E-487B-A1F3-0ED081BF0477}" sibTransId="{F7228D2B-AE44-4412-BC2F-B868F75E2783}"/>
    <dgm:cxn modelId="{C2B73290-A647-4EA1-BD6B-A66363C2F711}" type="presOf" srcId="{10FD752A-C142-4741-8860-6AEC841AEDD4}" destId="{83F162AA-CF70-45BF-8D26-55D31386BE53}"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9EDD6915-F6DA-460F-BD55-E5C0477481D6}" type="presOf" srcId="{70FA41F4-2DFB-4468-9E88-AB22453E1AD3}" destId="{777C5A76-6BFF-46B7-B0D3-F77C3EBDBD69}"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BD49E6A1-D217-4FC4-932C-A390BD847057}" srcId="{8C90850C-139B-41F6-9F5F-E05665809784}" destId="{A10A6F74-8302-4804-B527-9AE7E866315D}" srcOrd="2" destOrd="0" parTransId="{EA925E6C-EE88-4FE1-B8F2-E0E03615B2C3}" sibTransId="{A84C8E94-84E4-4E61-AEBE-E2CF4FEDFB8A}"/>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A3DEE6D0-F70F-40A6-914C-E84F18F1F2A9}" type="presOf" srcId="{66A6E281-6970-42F9-A999-54972EFC029D}" destId="{C38DAA83-CB65-49AC-8567-ACFF5C4BA856}"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28EBE014-7224-4318-987B-3096092F2C63}"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7EAE71E-C188-49F7-A82C-C8C5E9F8B76B}" srcId="{56467849-D623-4DB4-8142-1F2A193F0A51}" destId="{8C90850C-139B-41F6-9F5F-E05665809784}" srcOrd="1" destOrd="0" parTransId="{CD887F31-2C3D-4D4F-AE11-38A1C97719DF}" sibTransId="{64BBF0DF-94FB-4B66-B80C-98D9F0FDF61E}"/>
    <dgm:cxn modelId="{000B2ED0-353F-4850-8260-F2ECE28F836F}" type="presOf" srcId="{ACE837FE-9745-45F9-AB8B-8F5A05145C67}" destId="{EBA89E28-252F-4683-90FB-3304FB69E308}"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149B9287-2AF6-49C5-8D4E-218607FD32AB}" type="presOf" srcId="{56467849-D623-4DB4-8142-1F2A193F0A51}" destId="{B93D7E45-04DD-42AF-A980-F70567FBEDDF}"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D94124BE-9A2D-4233-90E0-D707C96C8BBC}" type="presOf" srcId="{87BA7FEE-4BAB-4D0B-9396-F1519DB28667}" destId="{9B461855-E4EA-45E7-8C20-38B720F7D132}"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95D9D50D-5298-47F9-A5F8-1D55BB4EB32B}" type="presOf" srcId="{5CA25328-334A-49CC-A114-0E4B7C04A5B5}" destId="{FCFC67CF-9C73-43F1-BB52-92341C66C74C}" srcOrd="0" destOrd="0" presId="urn:microsoft.com/office/officeart/2005/8/layout/hierarchy4"/>
    <dgm:cxn modelId="{17A3D98D-CFEF-4531-873E-58D9ADEB4537}" type="presOf" srcId="{E88F6E51-0684-4AE6-AF3E-4E08342D7CFC}" destId="{36027414-DCCF-4300-8CDC-EC3E762820C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0623BE6-6583-4BD4-9CE1-E7A19B0715FE}" srcId="{56467849-D623-4DB4-8142-1F2A193F0A51}" destId="{E2CCD948-6F60-414E-BEBE-4CE86595819B}" srcOrd="2" destOrd="0" parTransId="{DD448646-0AE1-4675-A160-428F366EA49D}" sibTransId="{534BF151-FB68-4CCB-9FD0-CEAC2496041C}"/>
    <dgm:cxn modelId="{74CE3B03-5C34-46BD-A213-F74C49C7B5EF}" srcId="{ACE837FE-9745-45F9-AB8B-8F5A05145C67}" destId="{56467849-D623-4DB4-8142-1F2A193F0A51}" srcOrd="0" destOrd="0" parTransId="{B8263297-371A-4141-8511-C8D3757CC1C6}" sibTransId="{1B806640-92DC-4A0C-B488-A1EF5D38FA63}"/>
    <dgm:cxn modelId="{5CA60128-9A39-40B5-A67D-7593C2EBEC07}" srcId="{E2CCD948-6F60-414E-BEBE-4CE86595819B}" destId="{3DD63798-8B50-449C-BE3A-D733CFB9DA00}" srcOrd="1" destOrd="0" parTransId="{64A6B3B2-D78D-4F39-B217-1E0334B007E1}" sibTransId="{707B4EA5-D4D9-4F72-868F-4294D6DD6DF4}"/>
    <dgm:cxn modelId="{17528C15-1F7D-437B-BF99-4200F4530C8C}" srcId="{E2CCD948-6F60-414E-BEBE-4CE86595819B}" destId="{0A58DDDD-EB5F-43C2-AD75-2B8665D8E1F1}" srcOrd="2" destOrd="0" parTransId="{0378BB72-AB29-4E74-9DAA-2FD57DEC4EF4}" sibTransId="{D78EEA31-3874-4987-BA7A-4E9AAFBB47E4}"/>
    <dgm:cxn modelId="{C43A15DC-14D5-477E-94B9-34D4236C81D2}" type="presOf" srcId="{BEA3E515-B5EF-4134-9D97-9130B9C92FE7}" destId="{584BA0B9-2232-4DD5-A5F7-77535048D5D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E5312925-BDE9-4121-A476-35E9C2326126}" type="presOf" srcId="{C28DF533-DF77-40C2-AB3D-3BF1E1E1D94E}" destId="{0BA45DEF-975B-4ED9-98E2-624DCA1161C7}"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0B852999-8FDF-4CE7-948C-DEA5B93298B6}" srcId="{E2CCD948-6F60-414E-BEBE-4CE86595819B}" destId="{C28DF533-DF77-40C2-AB3D-3BF1E1E1D94E}" srcOrd="3" destOrd="0" parTransId="{9224922D-FEEA-47CD-8239-800ED5788A41}" sibTransId="{33842C44-849A-43DA-B31F-892B1DC2A506}"/>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36E7B04-0397-4EA3-9FB4-8D1AEDE2DEA6}" type="presOf" srcId="{7CB2CD1A-D604-4885-9DF4-4895E15BD372}" destId="{DA6F3BDF-444E-4FBD-8E85-368607583A8F}"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CAF3D25C-950A-4713-B975-29541532178E}" type="presOf" srcId="{0A58DDDD-EB5F-43C2-AD75-2B8665D8E1F1}" destId="{F85F6ECF-7FBB-4C38-AB7A-696D24A2D0CA}"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1143E23-1E80-46C6-A129-44DE65813FAD}" type="presOf" srcId="{03E76A49-7ABC-4B99-B804-5E356621CA70}" destId="{96D72AB0-2B3D-4537-BFAB-0C60C600EB9B}"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FF767F35-B7BB-4E15-9220-C5FB37FE7905}" srcId="{7CB2CD1A-D604-4885-9DF4-4895E15BD372}" destId="{66A6E281-6970-42F9-A999-54972EFC029D}" srcOrd="0" destOrd="0" parTransId="{81F86871-D3C1-47BF-B0B4-BA979B877A2D}" sibTransId="{F04A9A3C-0863-488B-8954-D0A72D364715}"/>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CFC46C37-5CD8-40AA-B8FD-948C359D1392}" srcId="{93CC68B0-8010-485F-8C2D-6468441E17E5}" destId="{A913786B-BDC4-4E0B-A0DA-027EB448BD6E}" srcOrd="1" destOrd="0" parTransId="{014ACA8A-E53C-4683-9B2D-29A47A3AB9BE}" sibTransId="{BF3009ED-5F9C-4E1F-A627-D677A3707CB4}"/>
    <dgm:cxn modelId="{E2E6C9E3-CD23-46D1-B439-185F6C54FAAA}" type="presOf" srcId="{56467849-D623-4DB4-8142-1F2A193F0A51}" destId="{B93D7E45-04DD-42AF-A980-F70567FBEDDF}" srcOrd="0" destOrd="0" presId="urn:microsoft.com/office/officeart/2005/8/layout/hierarchy4"/>
    <dgm:cxn modelId="{1FF89C00-DFA9-4E7D-9657-183615EFCC77}" type="presOf" srcId="{66A6E281-6970-42F9-A999-54972EFC029D}" destId="{C38DAA83-CB65-49AC-8567-ACFF5C4BA856}" srcOrd="0" destOrd="0" presId="urn:microsoft.com/office/officeart/2005/8/layout/hierarchy4"/>
    <dgm:cxn modelId="{71E05480-4EAA-4314-9BF5-2A5DD54AB289}" type="presOf" srcId="{93CC68B0-8010-485F-8C2D-6468441E17E5}" destId="{B47AC32B-E12B-43C2-AAA3-E9A67EE71E4D}"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AE1DF56F-C045-4887-AB75-15E69624B318}" type="presOf" srcId="{A913786B-BDC4-4E0B-A0DA-027EB448BD6E}" destId="{FECAFC11-6D77-400E-9493-F9B5222A6058}" srcOrd="0" destOrd="0" presId="urn:microsoft.com/office/officeart/2005/8/layout/hierarchy4"/>
    <dgm:cxn modelId="{B685193C-B633-4878-9F7D-1896221F3F55}" type="presOf" srcId="{ACE837FE-9745-45F9-AB8B-8F5A05145C67}" destId="{EBA89E28-252F-4683-90FB-3304FB69E30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38A7EE60-3FB0-49EB-8442-E1DD8587B3B6}" type="presOf" srcId="{7CB2CD1A-D604-4885-9DF4-4895E15BD372}" destId="{DA6F3BDF-444E-4FBD-8E85-368607583A8F}"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438F8592-A404-46F5-81CC-C937C0203894}" type="presOf" srcId="{FA8A679F-EA11-4A19-B2FE-E551AF3832CF}" destId="{763365A9-55F3-419B-A776-890ADAB4DC5B}" srcOrd="0" destOrd="0" presId="urn:microsoft.com/office/officeart/2005/8/layout/hierarchy4"/>
    <dgm:cxn modelId="{35CE7C5B-14D9-4C8F-B5E5-EAE8A1207CA7}" type="presOf" srcId="{34EF928A-F741-415C-AFFA-AF9A0ABFBF6B}" destId="{C1A40E7B-6C28-439E-810C-CD93B32DB0BA}"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EB9BC3E-5F99-4C46-A435-F37FC6F7897A}" srcId="{56467849-D623-4DB4-8142-1F2A193F0A51}" destId="{34EF928A-F741-415C-AFFA-AF9A0ABFBF6B}" srcOrd="2" destOrd="0" parTransId="{F2FB6DF7-9817-4033-94C8-DA10AF0D90E5}" sibTransId="{F33E9A30-B63F-49F9-A435-4806B552E6BD}"/>
    <dgm:cxn modelId="{61555171-A7AC-43BF-A9B2-981BD9DA2F63}" srcId="{56467849-D623-4DB4-8142-1F2A193F0A51}" destId="{3F652AAA-7CC8-4501-916F-749AB6DD6F89}" srcOrd="1" destOrd="0" parTransId="{FF4736DE-F469-4AD1-853F-429623B9A74F}" sibTransId="{0C240723-5103-40A0-8835-837A7E6E706B}"/>
    <dgm:cxn modelId="{6380BD82-655F-4672-A4A2-10C495F8C35A}" type="presOf" srcId="{3F652AAA-7CC8-4501-916F-749AB6DD6F89}" destId="{B35AB213-84E2-4DD8-B699-AFF558E8DE2B}" srcOrd="0" destOrd="0" presId="urn:microsoft.com/office/officeart/2005/8/layout/hierarchy4"/>
    <dgm:cxn modelId="{BDFF86ED-6FE0-4838-9AB7-4AA01E38785A}"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6620537C-33C0-4EB8-B8FF-B05C439EE0BF}"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2FB062C-6A64-4F17-8D74-B85C11753F4A}"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E9E07DA2-FCE3-4F31-ABD6-6E8B70F77BA6}" srcId="{56467849-D623-4DB4-8142-1F2A193F0A51}" destId="{FA8A679F-EA11-4A19-B2FE-E551AF3832CF}" srcOrd="3" destOrd="0" parTransId="{590B5A9A-7867-43F7-8172-EA047D3F370C}" sibTransId="{85BD5EFE-0A49-46E1-9991-1B021F6ABE7B}"/>
    <dgm:cxn modelId="{D60C1C29-22B0-4FD8-B972-FB503889CC14}" type="presOf" srcId="{12305853-5056-47B8-9891-2CA853819B17}" destId="{4BCC6D40-38C1-4628-B411-2F957D6B9789}" srcOrd="0" destOrd="0" presId="urn:microsoft.com/office/officeart/2005/8/layout/hierarchy4"/>
    <dgm:cxn modelId="{C00DE112-D62D-4E73-B8B4-B3AF0252E998}"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6DF62435-CBB6-4FC0-A83B-0136309B84F6}" type="presOf" srcId="{B6DC169E-4E02-404E-ADBF-D6287FFE69C2}" destId="{E1549871-B05D-41C2-A4AE-85BE60C25676}"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水產食品科</a:t>
          </a:r>
          <a:endParaRPr lang="en-US" altLang="zh-TW" b="1" smtClean="0">
            <a:latin typeface="微軟正黑體" panose="020B0604030504040204" pitchFamily="34" charset="-120"/>
            <a:ea typeface="微軟正黑體" panose="020B0604030504040204" pitchFamily="34" charset="-120"/>
            <a:cs typeface="+mn-cs"/>
          </a:endParaRPr>
        </a:p>
        <a:p>
          <a:r>
            <a:rPr lang="en-US" altLang="zh-TW" b="1" smtClean="0">
              <a:latin typeface="微軟正黑體" panose="020B0604030504040204" pitchFamily="34" charset="-120"/>
              <a:ea typeface="微軟正黑體" panose="020B0604030504040204" pitchFamily="34" charset="-120"/>
              <a:cs typeface="+mn-cs"/>
            </a:rPr>
            <a:t>(</a:t>
          </a:r>
          <a:r>
            <a:rPr lang="zh-TW" altLang="en-US" b="1" smtClean="0">
              <a:latin typeface="微軟正黑體" panose="020B0604030504040204" pitchFamily="34" charset="-120"/>
              <a:ea typeface="微軟正黑體" panose="020B0604030504040204" pitchFamily="34" charset="-120"/>
              <a:cs typeface="+mn-cs"/>
            </a:rPr>
            <a:t>產特</a:t>
          </a:r>
          <a:r>
            <a:rPr lang="en-US" altLang="zh-TW" b="1"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烘焙科</a:t>
          </a:r>
          <a:endParaRPr lang="zh-TW" altLang="en-US" b="1" dirty="0">
            <a:latin typeface="微軟正黑體" panose="020B0604030504040204" pitchFamily="34" charset="-120"/>
            <a:ea typeface="微軟正黑體" panose="020B0604030504040204" pitchFamily="34" charset="-120"/>
            <a:cs typeface="+mn-cs"/>
          </a:endParaRP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t>
        <a:bodyPr/>
        <a:lstStyle/>
        <a:p>
          <a:endParaRPr lang="zh-TW" altLang="en-US"/>
        </a:p>
      </dgm:t>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t>
        <a:bodyPr/>
        <a:lstStyle/>
        <a:p>
          <a:endParaRPr lang="zh-TW" altLang="en-US"/>
        </a:p>
      </dgm:t>
    </dgm:pt>
    <dgm:pt modelId="{866FD093-0E6F-4568-9536-B518F59A9978}" type="pres">
      <dgm:prSet presAssocID="{56467849-D623-4DB4-8142-1F2A193F0A51}" presName="horzOne" presStyleCnt="0"/>
      <dgm:spPr/>
      <dgm:t>
        <a:bodyPr/>
        <a:lstStyle/>
        <a:p>
          <a:endParaRPr lang="zh-TW" altLang="en-US"/>
        </a:p>
      </dgm:t>
    </dgm:pt>
    <dgm:pt modelId="{FC99C107-A5D5-4EDF-A905-731855EC4DD1}" type="pres">
      <dgm:prSet presAssocID="{7CB2CD1A-D604-4885-9DF4-4895E15BD372}" presName="vertTwo" presStyleCnt="0"/>
      <dgm:spPr/>
      <dgm:t>
        <a:bodyPr/>
        <a:lstStyle/>
        <a:p>
          <a:endParaRPr lang="zh-TW" altLang="en-US"/>
        </a:p>
      </dgm:t>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t>
        <a:bodyPr/>
        <a:lstStyle/>
        <a:p>
          <a:endParaRPr lang="zh-TW" altLang="en-US"/>
        </a:p>
      </dgm:t>
    </dgm:pt>
    <dgm:pt modelId="{F427C717-1490-4FB7-8929-517D8903080C}" type="pres">
      <dgm:prSet presAssocID="{7CB2CD1A-D604-4885-9DF4-4895E15BD372}" presName="horzTwo" presStyleCnt="0"/>
      <dgm:spPr/>
      <dgm:t>
        <a:bodyPr/>
        <a:lstStyle/>
        <a:p>
          <a:endParaRPr lang="zh-TW" altLang="en-US"/>
        </a:p>
      </dgm:t>
    </dgm:pt>
    <dgm:pt modelId="{CB96E6A6-5E87-4552-9940-27914A39C475}" type="pres">
      <dgm:prSet presAssocID="{0093F378-60B8-4459-8877-29AB5FD73FFB}" presName="vertThree" presStyleCnt="0"/>
      <dgm:spPr/>
      <dgm:t>
        <a:bodyPr/>
        <a:lstStyle/>
        <a:p>
          <a:endParaRPr lang="zh-TW" altLang="en-US"/>
        </a:p>
      </dgm:t>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t>
        <a:bodyPr/>
        <a:lstStyle/>
        <a:p>
          <a:endParaRPr lang="zh-TW" altLang="en-US"/>
        </a:p>
      </dgm:t>
    </dgm:pt>
    <dgm:pt modelId="{5D2202BE-6501-4DF6-9C0B-5FEAF861E24F}" type="pres">
      <dgm:prSet presAssocID="{ED1223DA-53C4-4EAD-8BB9-DD33EC68DC73}" presName="sibSpaceThree" presStyleCnt="0"/>
      <dgm:spPr/>
      <dgm:t>
        <a:bodyPr/>
        <a:lstStyle/>
        <a:p>
          <a:endParaRPr lang="zh-TW" altLang="en-US"/>
        </a:p>
      </dgm:t>
    </dgm:pt>
    <dgm:pt modelId="{39D7EA0B-A637-4D66-BC72-31E3DE242672}" type="pres">
      <dgm:prSet presAssocID="{B6DC169E-4E02-404E-ADBF-D6287FFE69C2}" presName="vertThree" presStyleCnt="0"/>
      <dgm:spPr/>
      <dgm:t>
        <a:bodyPr/>
        <a:lstStyle/>
        <a:p>
          <a:endParaRPr lang="zh-TW" altLang="en-US"/>
        </a:p>
      </dgm:t>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t>
        <a:bodyPr/>
        <a:lstStyle/>
        <a:p>
          <a:endParaRPr lang="zh-TW" altLang="en-US"/>
        </a:p>
      </dgm:t>
    </dgm:pt>
    <dgm:pt modelId="{8021CA7B-7E08-45CF-9EC9-BD3FFFAB780D}" type="pres">
      <dgm:prSet presAssocID="{1DA7A632-5B46-4562-AE49-A2AFE0CA0077}" presName="sibSpaceTwo" presStyleCnt="0"/>
      <dgm:spPr/>
      <dgm:t>
        <a:bodyPr/>
        <a:lstStyle/>
        <a:p>
          <a:endParaRPr lang="zh-TW" altLang="en-US"/>
        </a:p>
      </dgm:t>
    </dgm:pt>
    <dgm:pt modelId="{35423338-80B4-4569-943E-FF6F7832ED1D}" type="pres">
      <dgm:prSet presAssocID="{3F652AAA-7CC8-4501-916F-749AB6DD6F89}" presName="vertTwo" presStyleCnt="0"/>
      <dgm:spPr/>
      <dgm:t>
        <a:bodyPr/>
        <a:lstStyle/>
        <a:p>
          <a:endParaRPr lang="zh-TW" altLang="en-US"/>
        </a:p>
      </dgm:t>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t>
        <a:bodyPr/>
        <a:lstStyle/>
        <a:p>
          <a:endParaRPr lang="zh-TW" altLang="en-US"/>
        </a:p>
      </dgm:t>
    </dgm:pt>
    <dgm:pt modelId="{E756BB87-6B5E-4944-B1E7-E5D777528E35}" type="pres">
      <dgm:prSet presAssocID="{3F652AAA-7CC8-4501-916F-749AB6DD6F89}" presName="horzTwo" presStyleCnt="0"/>
      <dgm:spPr/>
      <dgm:t>
        <a:bodyPr/>
        <a:lstStyle/>
        <a:p>
          <a:endParaRPr lang="zh-TW" altLang="en-US"/>
        </a:p>
      </dgm:t>
    </dgm:pt>
    <dgm:pt modelId="{DA5B81CC-35DE-49D6-A12E-022FED761C35}" type="pres">
      <dgm:prSet presAssocID="{12305853-5056-47B8-9891-2CA853819B17}" presName="vertThree" presStyleCnt="0"/>
      <dgm:spPr/>
      <dgm:t>
        <a:bodyPr/>
        <a:lstStyle/>
        <a:p>
          <a:endParaRPr lang="zh-TW" altLang="en-US"/>
        </a:p>
      </dgm:t>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t>
        <a:bodyPr/>
        <a:lstStyle/>
        <a:p>
          <a:endParaRPr lang="zh-TW" altLang="en-US"/>
        </a:p>
      </dgm:t>
    </dgm:pt>
    <dgm:pt modelId="{735C3476-7DC5-4B87-85DF-56745103B70B}" type="pres">
      <dgm:prSet presAssocID="{0C240723-5103-40A0-8835-837A7E6E706B}" presName="sibSpaceTwo" presStyleCnt="0"/>
      <dgm:spPr/>
      <dgm:t>
        <a:bodyPr/>
        <a:lstStyle/>
        <a:p>
          <a:endParaRPr lang="zh-TW" altLang="en-US"/>
        </a:p>
      </dgm:t>
    </dgm:pt>
    <dgm:pt modelId="{BC43AC9F-7177-4DEA-A7A6-E7E1FF02C50A}" type="pres">
      <dgm:prSet presAssocID="{07E03A00-62D3-41B8-939A-687D414BA4CA}" presName="vertTwo" presStyleCnt="0"/>
      <dgm:spPr/>
      <dgm:t>
        <a:bodyPr/>
        <a:lstStyle/>
        <a:p>
          <a:endParaRPr lang="zh-TW" altLang="en-US"/>
        </a:p>
      </dgm:t>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t>
        <a:bodyPr/>
        <a:lstStyle/>
        <a:p>
          <a:endParaRPr lang="zh-TW" altLang="en-US"/>
        </a:p>
      </dgm:t>
    </dgm:pt>
    <dgm:pt modelId="{12FDD073-BC4D-4FC6-A209-DEA4B7D0FBC1}" type="pres">
      <dgm:prSet presAssocID="{07E03A00-62D3-41B8-939A-687D414BA4CA}" presName="horzTwo" presStyleCnt="0"/>
      <dgm:spPr/>
      <dgm:t>
        <a:bodyPr/>
        <a:lstStyle/>
        <a:p>
          <a:endParaRPr lang="zh-TW" altLang="en-US"/>
        </a:p>
      </dgm:t>
    </dgm:pt>
    <dgm:pt modelId="{A0A2918E-AC4B-4ED9-A5B1-B2BE30913151}" type="pres">
      <dgm:prSet presAssocID="{2BDA1213-DE1E-43F6-A09B-C52376C900D0}" presName="vertThree" presStyleCnt="0"/>
      <dgm:spPr/>
      <dgm:t>
        <a:bodyPr/>
        <a:lstStyle/>
        <a:p>
          <a:endParaRPr lang="zh-TW" altLang="en-US"/>
        </a:p>
      </dgm:t>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t>
        <a:bodyPr/>
        <a:lstStyle/>
        <a:p>
          <a:endParaRPr lang="zh-TW" altLang="en-US"/>
        </a:p>
      </dgm:t>
    </dgm:pt>
  </dgm:ptLst>
  <dgm:cxnLst>
    <dgm:cxn modelId="{D3378F36-F27F-409A-A000-9A39F182C467}"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4C0C6EE1-CFC3-4D1A-B287-A275828041B5}" type="presOf" srcId="{2BDA1213-DE1E-43F6-A09B-C52376C900D0}" destId="{C0E67459-780B-43DF-8130-17CD260479A5}"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3025AF77-C307-4B77-8870-95D6B9CC178B}" type="presOf" srcId="{12305853-5056-47B8-9891-2CA853819B17}" destId="{4BCC6D40-38C1-4628-B411-2F957D6B9789}"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D088EE7E-9EB7-4B9F-A6F4-C47D71D34BB5}" type="presOf" srcId="{B6DC169E-4E02-404E-ADBF-D6287FFE69C2}" destId="{E1549871-B05D-41C2-A4AE-85BE60C25676}"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B98C4FB-2D1E-4E1B-8CC9-C7841E9825D8}" type="presOf" srcId="{56467849-D623-4DB4-8142-1F2A193F0A51}" destId="{B93D7E45-04DD-42AF-A980-F70567FBEDDF}" srcOrd="0" destOrd="0" presId="urn:microsoft.com/office/officeart/2005/8/layout/hierarchy4"/>
    <dgm:cxn modelId="{0971EE2A-30F8-4DED-97A6-A47DFD95EC22}" type="presOf" srcId="{7CB2CD1A-D604-4885-9DF4-4895E15BD372}" destId="{DA6F3BDF-444E-4FBD-8E85-368607583A8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a:t>
          </a:r>
          <a:r>
            <a:rPr lang="zh-TW" altLang="en-US" b="1" dirty="0" smtClean="0">
              <a:latin typeface="微軟正黑體" panose="020B0604030504040204" pitchFamily="34" charset="-120"/>
              <a:ea typeface="微軟正黑體" panose="020B0604030504040204" pitchFamily="34" charset="-120"/>
              <a:cs typeface="+mn-cs"/>
            </a:rPr>
            <a:t>科</a:t>
          </a:r>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smtClean="0">
              <a:latin typeface="微軟正黑體" panose="020B0604030504040204" pitchFamily="34" charset="-120"/>
              <a:ea typeface="微軟正黑體" panose="020B0604030504040204" pitchFamily="34" charset="-120"/>
              <a:cs typeface="+mn-cs"/>
            </a:rPr>
            <a:t>產特</a:t>
          </a:r>
          <a:r>
            <a:rPr lang="en-US" altLang="zh-TW" b="1" dirty="0"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CAD1BDC5-0AC6-4290-91E9-3DC5EFAFEF7B}" srcId="{064492FC-9AB3-4281-B5A3-CEE3B1A9DD11}" destId="{12305853-5056-47B8-9891-2CA853819B17}" srcOrd="0" destOrd="0" parTransId="{DD945D34-53D0-4568-9C32-FD22D7F213BC}" sibTransId="{398FDB15-5121-4702-8192-F9CD3A19C988}"/>
    <dgm:cxn modelId="{C6EA5546-3B43-45EC-9A22-C1E473B9B111}" type="presOf" srcId="{064492FC-9AB3-4281-B5A3-CEE3B1A9DD11}" destId="{47569E6F-DAB4-444D-B4BA-AEC97F917C50}" srcOrd="0" destOrd="0" presId="urn:microsoft.com/office/officeart/2005/8/layout/hierarchy4"/>
    <dgm:cxn modelId="{859CEEC2-E5A2-4005-AF75-71CEC76541B0}" type="presOf" srcId="{0093F378-60B8-4459-8877-29AB5FD73FFB}" destId="{B05851AB-2C31-4E4C-965D-989B0A05466E}"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C2587B-C047-4E20-9ACA-9BA654FF8ED4}" type="presOf" srcId="{B6DC169E-4E02-404E-ADBF-D6287FFE69C2}" destId="{E1549871-B05D-41C2-A4AE-85BE60C25676}" srcOrd="0" destOrd="0" presId="urn:microsoft.com/office/officeart/2005/8/layout/hierarchy4"/>
    <dgm:cxn modelId="{B53382FE-BC35-4A91-A7B9-36C07F17D44B}" type="presOf" srcId="{7CB2CD1A-D604-4885-9DF4-4895E15BD372}" destId="{DA6F3BDF-444E-4FBD-8E85-368607583A8F}" srcOrd="0" destOrd="0" presId="urn:microsoft.com/office/officeart/2005/8/layout/hierarchy4"/>
    <dgm:cxn modelId="{DC454619-AE09-4E5A-BE13-8E5C738CBCD3}"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00D0F2DE-1537-4415-82A3-2A43D0CF4735}" srcId="{56467849-D623-4DB4-8142-1F2A193F0A51}" destId="{064492FC-9AB3-4281-B5A3-CEE3B1A9DD11}" srcOrd="2" destOrd="0" parTransId="{CC59286C-EBF5-4E8B-8A82-4BC49A2ADDA4}" sibTransId="{6C8EA703-3893-4921-BDD4-A33A050D5A02}"/>
    <dgm:cxn modelId="{61555171-A7AC-43BF-A9B2-981BD9DA2F63}" srcId="{56467849-D623-4DB4-8142-1F2A193F0A51}" destId="{3F652AAA-7CC8-4501-916F-749AB6DD6F89}" srcOrd="1" destOrd="0" parTransId="{FF4736DE-F469-4AD1-853F-429623B9A74F}" sibTransId="{0C240723-5103-40A0-8835-837A7E6E706B}"/>
    <dgm:cxn modelId="{107158A7-E947-49A7-B48C-F097C9D68269}"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EB32A4B0-2672-4FC6-9889-25707604B955}" type="presOf" srcId="{3F652AAA-7CC8-4501-916F-749AB6DD6F89}" destId="{B35AB213-84E2-4DD8-B699-AFF558E8DE2B}" srcOrd="0" destOrd="0" presId="urn:microsoft.com/office/officeart/2005/8/layout/hierarchy4"/>
    <dgm:cxn modelId="{88A14A9A-D344-46BC-8487-EB11ACE99790}" type="presOf" srcId="{52BC09F7-4D76-4AA8-A3E5-19C25EB9B645}" destId="{9560A0E0-65E2-44CB-AA36-CB9924DECE4E}"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49919470-81DA-494D-9FA2-F72376B4FE5C}" type="presOf" srcId="{56467849-D623-4DB4-8142-1F2A193F0A51}" destId="{B93D7E45-04DD-42AF-A980-F70567FBEDD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D516E01E-0C33-4E0D-BB22-5CFAEAA2A1C7}" type="presOf" srcId="{ACE837FE-9745-45F9-AB8B-8F5A05145C67}" destId="{EBA89E28-252F-4683-90FB-3304FB69E308}" srcOrd="0" destOrd="0" presId="urn:microsoft.com/office/officeart/2005/8/layout/hierarchy4"/>
    <dgm:cxn modelId="{B46256CE-47B7-4C11-97DE-8AE022D0F6A4}" type="presOf" srcId="{23CF82D4-14E2-4819-B11F-D6D0D2017246}" destId="{2438C7AD-F503-478E-969F-DD80316E3A23}"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5C80C5-B9CE-443A-BE03-0E5E7149AAE3}" type="presOf" srcId="{0093F378-60B8-4459-8877-29AB5FD73FFB}" destId="{B05851AB-2C31-4E4C-965D-989B0A05466E}"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30F04946-A2F4-4D31-8AB6-FA40489971EC}" type="presOf" srcId="{600F11BA-0BFD-4CC2-B0F1-647FB17267A8}" destId="{826DAC3C-23BE-42F4-9CCA-4892394424E4}"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5DAD020C-38BB-47D2-9380-AF83887E2E6F}" type="presOf" srcId="{9AD7D335-35ED-4978-AB6A-A7088F1ED929}" destId="{0BF740ED-2F37-4A82-90D3-F3B8ED9EEE81}"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F540FC-9901-41A8-94E5-4F8808542FD8}" type="presOf" srcId="{7CB2CD1A-D604-4885-9DF4-4895E15BD372}" destId="{DA6F3BDF-444E-4FBD-8E85-368607583A8F}" srcOrd="0" destOrd="0" presId="urn:microsoft.com/office/officeart/2005/8/layout/hierarchy4"/>
    <dgm:cxn modelId="{A4D40BE2-2024-429B-B582-32B2D19E23B6}"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3F2571A-0255-467E-AD60-75C41CFC18BB}" type="presOf" srcId="{205A70F4-E639-44AF-96EE-49C7EF2823DB}" destId="{55B0363A-80A2-4FAD-93E3-1E261793417B}"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C3158483-42EF-4B53-AAB1-08F975075171}" type="presOf" srcId="{078AB2B7-93C6-475E-9895-4424D4A18B28}" destId="{A4D845A7-EFC2-4103-94AB-9E7AE2EA98A4}"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F03090E6-FB34-4F53-BC3B-3D8720E39902}" type="presOf" srcId="{56467849-D623-4DB4-8142-1F2A193F0A51}" destId="{B93D7E45-04DD-42AF-A980-F70567FBEDDF}" srcOrd="0" destOrd="0" presId="urn:microsoft.com/office/officeart/2005/8/layout/hierarchy4"/>
    <dgm:cxn modelId="{C66BFA8B-CC72-435D-9295-078A6DA366E3}" type="presOf" srcId="{0093F378-60B8-4459-8877-29AB5FD73FFB}" destId="{B05851AB-2C31-4E4C-965D-989B0A05466E}" srcOrd="0" destOrd="0" presId="urn:microsoft.com/office/officeart/2005/8/layout/hierarchy4"/>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C2CAED59-2EB5-4863-B445-5A936DC35001}" type="presOf" srcId="{7CB2CD1A-D604-4885-9DF4-4895E15BD372}" destId="{DA6F3BDF-444E-4FBD-8E85-368607583A8F}" srcOrd="0" destOrd="0" presId="urn:microsoft.com/office/officeart/2005/8/layout/hierarchy4"/>
    <dgm:cxn modelId="{615C0453-4F20-4278-85C8-C6A8D3E8EA4B}"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76A1BAB-AEB3-4020-9B7B-A883AF868931}" type="presOf" srcId="{ACE837FE-9745-45F9-AB8B-8F5A05145C67}" destId="{EBA89E28-252F-4683-90FB-3304FB69E308}" srcOrd="0" destOrd="0" presId="urn:microsoft.com/office/officeart/2005/8/layout/hierarchy4"/>
    <dgm:cxn modelId="{F25B2091-987E-4417-A7EA-AF4BC93ABA94}"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58C4DD9A-C7C4-40EF-8D4C-49D1DB508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445D1AB6-413A-4C15-AA60-165C0250A49A}" srcId="{ACE837FE-9745-45F9-AB8B-8F5A05145C67}"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8090EE6B-7389-4F90-AC21-DF5D81B46644}" type="presOf" srcId="{ACE837FE-9745-45F9-AB8B-8F5A05145C67}" destId="{EBA89E28-252F-4683-90FB-3304FB69E308}" srcOrd="0" destOrd="0" presId="urn:microsoft.com/office/officeart/2005/8/layout/hierarchy4"/>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dgm:spPr/>
      <dgm:t>
        <a:bodyPr/>
        <a:lstStyle/>
        <a:p>
          <a:r>
            <a:rPr lang="zh-TW" altLang="en-US"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pt>
    <dgm:pt modelId="{39945C86-D0CE-47F0-B312-166F06136981}" type="sibTrans" cxnId="{C9AEC852-5F1E-4213-96F9-FD88BC38AB95}">
      <dgm:prSet/>
      <dgm:spPr/>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dgm:presLayoutVars>
          <dgm:chPref val="3"/>
        </dgm:presLayoutVars>
      </dgm:prSet>
      <dgm:spPr/>
      <dgm:t>
        <a:bodyPr/>
        <a:lstStyle/>
        <a:p>
          <a:endParaRPr lang="zh-TW" altLang="en-US"/>
        </a:p>
      </dgm:t>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AC2A8859-F453-460F-9841-324AFDAE5BED}" type="presOf" srcId="{2C36FEE7-EDC3-41BB-AB7E-11EE19A9C61A}" destId="{F1EE57B5-D4D5-417E-9BBE-E5339597128A}"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smtClean="0">
              <a:solidFill>
                <a:sysClr val="window" lastClr="FFFFFF"/>
              </a:solidFill>
              <a:latin typeface="微軟正黑體" panose="020B0604030504040204" pitchFamily="34" charset="-120"/>
              <a:ea typeface="微軟正黑體" panose="020B0604030504040204" pitchFamily="34" charset="-120"/>
              <a:cs typeface="+mn-cs"/>
            </a:rPr>
            <a:t>比</a:t>
          </a:r>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52</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61</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63</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65</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69</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80</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89</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90</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101</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106</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111</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112</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113</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114</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115</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28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28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30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30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32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32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35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35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0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0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2/22/2024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1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1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18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18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20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20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23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23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25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25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64"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65"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2/22/2024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71.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63.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74.xml"/><Relationship Id="rId10"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55.xml"/><Relationship Id="rId14"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7.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9.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40.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41.wmf"/></Relationships>
</file>

<file path=ppt/slides/_rels/slide7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jpeg"/><Relationship Id="rId7" Type="http://schemas.openxmlformats.org/officeDocument/2006/relationships/image" Target="../media/image16.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5.jpeg"/><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jpeg"/><Relationship Id="rId10" Type="http://schemas.microsoft.com/office/2007/relationships/hdphoto" Target="../media/hdphoto1.wdp"/><Relationship Id="rId4" Type="http://schemas.openxmlformats.org/officeDocument/2006/relationships/image" Target="../media/image48.jpeg"/><Relationship Id="rId9"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251520" y="116632"/>
            <a:ext cx="8712968" cy="1446550"/>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3</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a:t>
            </a:r>
            <a:endPar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 性 入 學 宣 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113</a:t>
            </a:r>
            <a:r>
              <a:rPr lang="zh-TW" altLang="en-US" sz="1200" dirty="0">
                <a:latin typeface="標楷體" panose="03000509000000000000" pitchFamily="65" charset="-120"/>
                <a:ea typeface="標楷體" panose="03000509000000000000" pitchFamily="65" charset="-120"/>
              </a:rPr>
              <a:t>學年度入學高一之學生</a:t>
            </a:r>
          </a:p>
        </p:txBody>
      </p:sp>
      <p:sp>
        <p:nvSpPr>
          <p:cNvPr id="3" name="文字方塊 2"/>
          <p:cNvSpPr txBox="1"/>
          <p:nvPr/>
        </p:nvSpPr>
        <p:spPr>
          <a:xfrm>
            <a:off x="1907704" y="2908744"/>
            <a:ext cx="5976664" cy="523220"/>
          </a:xfrm>
          <a:prstGeom prst="rect">
            <a:avLst/>
          </a:prstGeom>
          <a:noFill/>
        </p:spPr>
        <p:txBody>
          <a:bodyPr wrap="square" rtlCol="0">
            <a:spAutoFit/>
          </a:bodyPr>
          <a:lstStyle/>
          <a:p>
            <a:r>
              <a:rPr lang="zh-TW" altLang="en-US" sz="2800" dirty="0" smtClean="0">
                <a:solidFill>
                  <a:srgbClr val="0070C0"/>
                </a:solidFill>
                <a:latin typeface="標楷體" panose="03000509000000000000" pitchFamily="65" charset="-120"/>
                <a:ea typeface="標楷體" panose="03000509000000000000" pitchFamily="65" charset="-120"/>
              </a:rPr>
              <a:t>講師：國立屏東高工教務主任黃銘福</a:t>
            </a:r>
            <a:endParaRPr lang="zh-TW" altLang="en-US" sz="2800" dirty="0">
              <a:solidFill>
                <a:srgbClr val="0070C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113</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113</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12" name="圖片 11"/>
          <p:cNvPicPr>
            <a:picLocks noChangeAspect="1"/>
          </p:cNvPicPr>
          <p:nvPr/>
        </p:nvPicPr>
        <p:blipFill>
          <a:blip r:embed="rId5"/>
          <a:stretch>
            <a:fillRect/>
          </a:stretch>
        </p:blipFill>
        <p:spPr>
          <a:xfrm>
            <a:off x="5995753" y="2939875"/>
            <a:ext cx="2572279" cy="3411067"/>
          </a:xfrm>
          <a:prstGeom prst="rect">
            <a:avLst/>
          </a:prstGeom>
        </p:spPr>
      </p:pic>
      <p:pic>
        <p:nvPicPr>
          <p:cNvPr id="4" name="圖片 3"/>
          <p:cNvPicPr>
            <a:picLocks noChangeAspect="1"/>
          </p:cNvPicPr>
          <p:nvPr/>
        </p:nvPicPr>
        <p:blipFill>
          <a:blip r:embed="rId6"/>
          <a:stretch>
            <a:fillRect/>
          </a:stretch>
        </p:blipFill>
        <p:spPr>
          <a:xfrm>
            <a:off x="243913" y="2939875"/>
            <a:ext cx="2499742" cy="3484631"/>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 xmlns:a16="http://schemas.microsoft.com/office/drawing/2014/main"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smtClean="0">
                <a:solidFill>
                  <a:srgbClr val="FF0000"/>
                </a:solidFill>
                <a:latin typeface="微軟正黑體" panose="020B0604030504040204" pitchFamily="34" charset="-120"/>
                <a:ea typeface="微軟正黑體" panose="020B0604030504040204" pitchFamily="34" charset="-120"/>
              </a:rPr>
              <a:t>             五專完全免試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五專優先免試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五專聯合</a:t>
            </a:r>
            <a:r>
              <a:rPr lang="zh-TW" altLang="en-US" dirty="0">
                <a:solidFill>
                  <a:srgbClr val="FF0000"/>
                </a:solidFill>
                <a:latin typeface="微軟正黑體" panose="020B0604030504040204" pitchFamily="34" charset="-120"/>
                <a:ea typeface="微軟正黑體" panose="020B0604030504040204" pitchFamily="34" charset="-120"/>
              </a:rPr>
              <a:t>免試入學</a:t>
            </a:r>
          </a:p>
        </p:txBody>
      </p:sp>
      <p:sp>
        <p:nvSpPr>
          <p:cNvPr id="9" name="平行四邊形 8">
            <a:extLst>
              <a:ext uri="{FF2B5EF4-FFF2-40B4-BE49-F238E27FC236}">
                <a16:creationId xmlns=""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4" action="ppaction://hlinksldjump"/>
            <a:extLst>
              <a:ext uri="{FF2B5EF4-FFF2-40B4-BE49-F238E27FC236}">
                <a16:creationId xmlns="" xmlns:a16="http://schemas.microsoft.com/office/drawing/2014/main" id="{91B2335C-E489-4416-8923-5E8586E821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346391464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 xmlns:a16="http://schemas.microsoft.com/office/drawing/2014/main" val="20000"/>
                    </a:ext>
                  </a:extLst>
                </a:gridCol>
                <a:gridCol w="4824535">
                  <a:extLst>
                    <a:ext uri="{9D8B030D-6E8A-4147-A177-3AD203B41FA5}">
                      <a16:colId xmlns=""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21</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26</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113</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黃先生</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a:t>
                      </a:r>
                      <a:r>
                        <a:rPr kumimoji="0" lang="zh-TW" altLang="en-US" sz="2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入學比</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4255477378"/>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 xmlns:a16="http://schemas.microsoft.com/office/drawing/2014/main" val="20000"/>
                    </a:ext>
                  </a:extLst>
                </a:gridCol>
                <a:gridCol w="2231307">
                  <a:extLst>
                    <a:ext uri="{9D8B030D-6E8A-4147-A177-3AD203B41FA5}">
                      <a16:colId xmlns="" xmlns:a16="http://schemas.microsoft.com/office/drawing/2014/main" val="20001"/>
                    </a:ext>
                  </a:extLst>
                </a:gridCol>
                <a:gridCol w="2380087">
                  <a:extLst>
                    <a:ext uri="{9D8B030D-6E8A-4147-A177-3AD203B41FA5}">
                      <a16:colId xmlns="" xmlns:a16="http://schemas.microsoft.com/office/drawing/2014/main" val="20002"/>
                    </a:ext>
                  </a:extLst>
                </a:gridCol>
                <a:gridCol w="1923146">
                  <a:extLst>
                    <a:ext uri="{9D8B030D-6E8A-4147-A177-3AD203B41FA5}">
                      <a16:colId xmlns=""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19</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4258940">
                  <a:extLst>
                    <a:ext uri="{9D8B030D-6E8A-4147-A177-3AD203B41FA5}">
                      <a16:colId xmlns=""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 xmlns:a16="http://schemas.microsoft.com/office/drawing/2014/main" val="20000"/>
                    </a:ext>
                  </a:extLst>
                </a:gridCol>
                <a:gridCol w="2184950">
                  <a:extLst>
                    <a:ext uri="{9D8B030D-6E8A-4147-A177-3AD203B41FA5}">
                      <a16:colId xmlns="" xmlns:a16="http://schemas.microsoft.com/office/drawing/2014/main" val="20001"/>
                    </a:ext>
                  </a:extLst>
                </a:gridCol>
                <a:gridCol w="4068528">
                  <a:extLst>
                    <a:ext uri="{9D8B030D-6E8A-4147-A177-3AD203B41FA5}">
                      <a16:colId xmlns=""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4138449517"/>
              </p:ext>
            </p:extLst>
          </p:nvPr>
        </p:nvGraphicFramePr>
        <p:xfrm>
          <a:off x="0" y="980728"/>
          <a:ext cx="9124706" cy="5787473"/>
        </p:xfrm>
        <a:graphic>
          <a:graphicData uri="http://schemas.openxmlformats.org/drawingml/2006/table">
            <a:tbl>
              <a:tblPr/>
              <a:tblGrid>
                <a:gridCol w="2019964">
                  <a:extLst>
                    <a:ext uri="{9D8B030D-6E8A-4147-A177-3AD203B41FA5}">
                      <a16:colId xmlns="" xmlns:a16="http://schemas.microsoft.com/office/drawing/2014/main" val="20000"/>
                    </a:ext>
                  </a:extLst>
                </a:gridCol>
                <a:gridCol w="2177266">
                  <a:extLst>
                    <a:ext uri="{9D8B030D-6E8A-4147-A177-3AD203B41FA5}">
                      <a16:colId xmlns="" xmlns:a16="http://schemas.microsoft.com/office/drawing/2014/main" val="20001"/>
                    </a:ext>
                  </a:extLst>
                </a:gridCol>
                <a:gridCol w="3324413">
                  <a:extLst>
                    <a:ext uri="{9D8B030D-6E8A-4147-A177-3AD203B41FA5}">
                      <a16:colId xmlns="" xmlns:a16="http://schemas.microsoft.com/office/drawing/2014/main" val="20002"/>
                    </a:ext>
                  </a:extLst>
                </a:gridCol>
                <a:gridCol w="1603063">
                  <a:extLst>
                    <a:ext uri="{9D8B030D-6E8A-4147-A177-3AD203B41FA5}">
                      <a16:colId xmlns=""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113</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18213" y="1742885"/>
            <a:ext cx="8784976"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113</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113</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3265242648"/>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(5/18-5/19)</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113</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 xmlns:a16="http://schemas.microsoft.com/office/drawing/2014/main"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 xmlns:a16="http://schemas.microsoft.com/office/drawing/2014/main"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 xmlns:a16="http://schemas.microsoft.com/office/drawing/2014/main"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(4/26-5/3)</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6/21</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 xmlns:a16="http://schemas.microsoft.com/office/drawing/2014/main"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a:t>
            </a:r>
            <a:r>
              <a:rPr lang="zh-TW" altLang="en-US" dirty="0" smtClean="0">
                <a:latin typeface="微軟正黑體" panose="020B0604030504040204" pitchFamily="34" charset="-120"/>
                <a:ea typeface="微軟正黑體" panose="020B0604030504040204" pitchFamily="34" charset="-120"/>
              </a:rPr>
              <a:t>入學</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單獨招生</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4147250"/>
              </p:ext>
            </p:extLst>
          </p:nvPr>
        </p:nvGraphicFramePr>
        <p:xfrm>
          <a:off x="-2610544" y="1267820"/>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760359778"/>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3356992"/>
            <a:ext cx="9220431" cy="3397001"/>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(113</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26</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3</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a:t>
            </a:r>
            <a:r>
              <a:rPr kumimoji="1" lang="zh-TW" altLang="zh-TW" sz="3200" dirty="0" smtClean="0">
                <a:solidFill>
                  <a:srgbClr val="FF0000"/>
                </a:solidFill>
                <a:latin typeface="微軟正黑體" pitchFamily="34" charset="-120"/>
                <a:ea typeface="微軟正黑體" pitchFamily="34" charset="-120"/>
              </a:rPr>
              <a:t>入學比</a:t>
            </a:r>
            <a:r>
              <a:rPr kumimoji="1" lang="zh-TW" altLang="zh-TW" sz="3200" dirty="0">
                <a:solidFill>
                  <a:srgbClr val="FF0000"/>
                </a:solidFill>
                <a:latin typeface="微軟正黑體" pitchFamily="34" charset="-120"/>
                <a:ea typeface="微軟正黑體" pitchFamily="34" charset="-120"/>
              </a:rPr>
              <a:t>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 xmlns:a16="http://schemas.microsoft.com/office/drawing/2014/main" val="20000"/>
                    </a:ext>
                  </a:extLst>
                </a:gridCol>
                <a:gridCol w="1427777">
                  <a:extLst>
                    <a:ext uri="{9D8B030D-6E8A-4147-A177-3AD203B41FA5}">
                      <a16:colId xmlns="" xmlns:a16="http://schemas.microsoft.com/office/drawing/2014/main" val="20001"/>
                    </a:ext>
                  </a:extLst>
                </a:gridCol>
                <a:gridCol w="2348714">
                  <a:extLst>
                    <a:ext uri="{9D8B030D-6E8A-4147-A177-3AD203B41FA5}">
                      <a16:colId xmlns="" xmlns:a16="http://schemas.microsoft.com/office/drawing/2014/main" val="20002"/>
                    </a:ext>
                  </a:extLst>
                </a:gridCol>
                <a:gridCol w="4242836">
                  <a:extLst>
                    <a:ext uri="{9D8B030D-6E8A-4147-A177-3AD203B41FA5}">
                      <a16:colId xmlns=""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 xmlns:a16="http://schemas.microsoft.com/office/drawing/2014/main" val="20000"/>
                    </a:ext>
                  </a:extLst>
                </a:gridCol>
                <a:gridCol w="1242619">
                  <a:extLst>
                    <a:ext uri="{9D8B030D-6E8A-4147-A177-3AD203B41FA5}">
                      <a16:colId xmlns="" xmlns:a16="http://schemas.microsoft.com/office/drawing/2014/main" val="20001"/>
                    </a:ext>
                  </a:extLst>
                </a:gridCol>
                <a:gridCol w="936982">
                  <a:extLst>
                    <a:ext uri="{9D8B030D-6E8A-4147-A177-3AD203B41FA5}">
                      <a16:colId xmlns=""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 xmlns:a16="http://schemas.microsoft.com/office/drawing/2014/main" id="{DA71308D-369C-4464-9CC6-A3387B5D0731}"/>
              </a:ext>
            </a:extLst>
          </p:cNvPr>
          <p:cNvSpPr>
            <a:spLocks noChangeArrowheads="1"/>
          </p:cNvSpPr>
          <p:nvPr/>
        </p:nvSpPr>
        <p:spPr bwMode="auto">
          <a:xfrm>
            <a:off x="809126"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 xmlns:a16="http://schemas.microsoft.com/office/drawing/2014/main" id="{189B941B-908D-45A2-B3D5-04F19EA6CF68}"/>
              </a:ext>
            </a:extLst>
          </p:cNvPr>
          <p:cNvSpPr>
            <a:spLocks noChangeArrowheads="1"/>
          </p:cNvSpPr>
          <p:nvPr/>
        </p:nvSpPr>
        <p:spPr bwMode="auto">
          <a:xfrm>
            <a:off x="809126" y="1936554"/>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cxnSp>
        <p:nvCxnSpPr>
          <p:cNvPr id="11" name="接點: 肘形 10">
            <a:extLst>
              <a:ext uri="{FF2B5EF4-FFF2-40B4-BE49-F238E27FC236}">
                <a16:creationId xmlns="" xmlns:a16="http://schemas.microsoft.com/office/drawing/2014/main" id="{797109ED-AAE6-4436-B3D5-5FB8521057F0}"/>
              </a:ext>
            </a:extLst>
          </p:cNvPr>
          <p:cNvCxnSpPr>
            <a:stCxn id="5" idx="3"/>
            <a:endCxn id="6" idx="1"/>
          </p:cNvCxnSpPr>
          <p:nvPr/>
        </p:nvCxnSpPr>
        <p:spPr>
          <a:xfrm>
            <a:off x="2897358" y="3713956"/>
            <a:ext cx="432048"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比序</a:t>
            </a:r>
          </a:p>
        </p:txBody>
      </p:sp>
      <p:sp>
        <p:nvSpPr>
          <p:cNvPr id="15" name="Rectangle 41">
            <a:hlinkClick r:id="rId7" action="ppaction://hlinksldjump"/>
            <a:extLst>
              <a:ext uri="{FF2B5EF4-FFF2-40B4-BE49-F238E27FC236}">
                <a16:creationId xmlns=""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 xmlns:a16="http://schemas.microsoft.com/office/drawing/2014/main" id="{A79E9C0F-5BB9-412C-8682-02A770F5CA79}"/>
              </a:ext>
            </a:extLst>
          </p:cNvPr>
          <p:cNvCxnSpPr>
            <a:cxnSpLocks/>
            <a:stCxn id="7" idx="3"/>
            <a:endCxn id="12" idx="1"/>
          </p:cNvCxnSpPr>
          <p:nvPr/>
        </p:nvCxnSpPr>
        <p:spPr>
          <a:xfrm>
            <a:off x="2897358" y="2440645"/>
            <a:ext cx="3168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 xmlns:a16="http://schemas.microsoft.com/office/drawing/2014/main" val="20000"/>
                    </a:ext>
                  </a:extLst>
                </a:gridCol>
                <a:gridCol w="1797828">
                  <a:extLst>
                    <a:ext uri="{9D8B030D-6E8A-4147-A177-3AD203B41FA5}">
                      <a16:colId xmlns="" xmlns:a16="http://schemas.microsoft.com/office/drawing/2014/main" val="20001"/>
                    </a:ext>
                  </a:extLst>
                </a:gridCol>
                <a:gridCol w="1355631">
                  <a:extLst>
                    <a:ext uri="{9D8B030D-6E8A-4147-A177-3AD203B41FA5}">
                      <a16:colId xmlns=""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 xmlns:a16="http://schemas.microsoft.com/office/drawing/2014/main" val="20000"/>
                    </a:ext>
                  </a:extLst>
                </a:gridCol>
                <a:gridCol w="2849679">
                  <a:extLst>
                    <a:ext uri="{9D8B030D-6E8A-4147-A177-3AD203B41FA5}">
                      <a16:colId xmlns=""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smtClean="0">
                  <a:solidFill>
                    <a:srgbClr val="660066"/>
                  </a:solidFill>
                  <a:latin typeface="微軟正黑體" pitchFamily="34" charset="-120"/>
                  <a:ea typeface="微軟正黑體" pitchFamily="34" charset="-120"/>
                </a:rPr>
                <a:t>採</a:t>
              </a:r>
              <a:r>
                <a:rPr lang="zh-TW" altLang="en-US" dirty="0">
                  <a:solidFill>
                    <a:srgbClr val="660066"/>
                  </a:solidFill>
                  <a:latin typeface="微軟正黑體" pitchFamily="34" charset="-120"/>
                  <a:ea typeface="微軟正黑體" pitchFamily="34" charset="-120"/>
                </a:rPr>
                <a:t>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 xmlns:a16="http://schemas.microsoft.com/office/drawing/2014/main" val="20000"/>
                    </a:ext>
                  </a:extLst>
                </a:gridCol>
                <a:gridCol w="292546">
                  <a:extLst>
                    <a:ext uri="{9D8B030D-6E8A-4147-A177-3AD203B41FA5}">
                      <a16:colId xmlns="" xmlns:a16="http://schemas.microsoft.com/office/drawing/2014/main" val="20001"/>
                    </a:ext>
                  </a:extLst>
                </a:gridCol>
                <a:gridCol w="968700">
                  <a:extLst>
                    <a:ext uri="{9D8B030D-6E8A-4147-A177-3AD203B41FA5}">
                      <a16:colId xmlns="" xmlns:a16="http://schemas.microsoft.com/office/drawing/2014/main" val="20003"/>
                    </a:ext>
                  </a:extLst>
                </a:gridCol>
                <a:gridCol w="1446976">
                  <a:extLst>
                    <a:ext uri="{9D8B030D-6E8A-4147-A177-3AD203B41FA5}">
                      <a16:colId xmlns=""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024072586"/>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chemeClr val="bg1"/>
                  </a:solidFill>
                  <a:latin typeface="微軟正黑體" pitchFamily="34" charset="-120"/>
                  <a:ea typeface="微軟正黑體" pitchFamily="34" charset="-120"/>
                  <a:cs typeface="+mn-cs"/>
                </a:rPr>
                <a:t>會考成績逐科成績標示</a:t>
              </a:r>
              <a:r>
                <a:rPr lang="en-US" altLang="zh-TW" sz="1400" kern="12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比序順序為國→英→數→社→自</a:t>
              </a:r>
              <a:r>
                <a:rPr lang="en-US" altLang="zh-TW" sz="1400" kern="1200" dirty="0">
                  <a:solidFill>
                    <a:schemeClr val="bg1"/>
                  </a:solidFill>
                  <a:latin typeface="微軟正黑體" pitchFamily="34" charset="-120"/>
                  <a:ea typeface="微軟正黑體" pitchFamily="34" charset="-120"/>
                  <a:cs typeface="+mn-cs"/>
                </a:rPr>
                <a:t>) (A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C)</a:t>
              </a:r>
              <a:endParaRPr lang="zh-TW" altLang="en-US" sz="1400" kern="1200" dirty="0">
                <a:solidFill>
                  <a:schemeClr val="bg1"/>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 xmlns:a16="http://schemas.microsoft.com/office/drawing/2014/main" val="20000"/>
                    </a:ext>
                  </a:extLst>
                </a:gridCol>
                <a:gridCol w="4104456">
                  <a:extLst>
                    <a:ext uri="{9D8B030D-6E8A-4147-A177-3AD203B41FA5}">
                      <a16:colId xmlns="" xmlns:a16="http://schemas.microsoft.com/office/drawing/2014/main" val="20001"/>
                    </a:ext>
                  </a:extLst>
                </a:gridCol>
                <a:gridCol w="2024962">
                  <a:extLst>
                    <a:ext uri="{9D8B030D-6E8A-4147-A177-3AD203B41FA5}">
                      <a16:colId xmlns=""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smtClean="0"/>
              <a:t>比</a:t>
            </a:r>
            <a:r>
              <a:rPr lang="zh-TW" altLang="en-US" sz="2400" dirty="0"/>
              <a:t>序項目積分表及證明文件送至</a:t>
            </a:r>
            <a:r>
              <a:rPr lang="en-US" altLang="zh-TW" sz="2400" dirty="0"/>
              <a:t>113</a:t>
            </a:r>
            <a:r>
              <a:rPr lang="zh-TW" altLang="en-US" sz="2400" dirty="0"/>
              <a:t>學年度屏東區高級中等學校免試入學委員會主辦學校</a:t>
            </a:r>
            <a:r>
              <a:rPr lang="en-US" altLang="zh-TW" sz="2400" dirty="0"/>
              <a:t>(</a:t>
            </a:r>
            <a:r>
              <a:rPr lang="zh-TW" altLang="en-US" sz="2400" dirty="0"/>
              <a:t>國立內埔農工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國立內埔農工註冊組，</a:t>
            </a:r>
            <a:r>
              <a:rPr lang="en-US" altLang="zh-TW" sz="2400" dirty="0"/>
              <a:t/>
            </a:r>
            <a:br>
              <a:rPr lang="en-US" altLang="zh-TW" sz="2400" dirty="0"/>
            </a:br>
            <a:r>
              <a:rPr lang="zh-TW" altLang="en-US" sz="2400" dirty="0"/>
              <a:t>電話：</a:t>
            </a:r>
            <a:r>
              <a:rPr lang="en-US" altLang="zh-TW" sz="2400" dirty="0"/>
              <a:t>(08) 7993095#234</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 xmlns:a16="http://schemas.microsoft.com/office/drawing/2014/main"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 xmlns:a16="http://schemas.microsoft.com/office/drawing/2014/main" val="20000"/>
                    </a:ext>
                  </a:extLst>
                </a:gridCol>
                <a:gridCol w="3516720">
                  <a:extLst>
                    <a:ext uri="{9D8B030D-6E8A-4147-A177-3AD203B41FA5}">
                      <a16:colId xmlns="" xmlns:a16="http://schemas.microsoft.com/office/drawing/2014/main" val="20001"/>
                    </a:ext>
                  </a:extLst>
                </a:gridCol>
                <a:gridCol w="839256">
                  <a:extLst>
                    <a:ext uri="{9D8B030D-6E8A-4147-A177-3AD203B41FA5}">
                      <a16:colId xmlns=""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 xmlns:a16="http://schemas.microsoft.com/office/drawing/2014/main" val="20000"/>
                    </a:ext>
                  </a:extLst>
                </a:gridCol>
                <a:gridCol w="3928614">
                  <a:extLst>
                    <a:ext uri="{9D8B030D-6E8A-4147-A177-3AD203B41FA5}">
                      <a16:colId xmlns="" xmlns:a16="http://schemas.microsoft.com/office/drawing/2014/main" val="20001"/>
                    </a:ext>
                  </a:extLst>
                </a:gridCol>
                <a:gridCol w="860504">
                  <a:extLst>
                    <a:ext uri="{9D8B030D-6E8A-4147-A177-3AD203B41FA5}">
                      <a16:colId xmlns=""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333102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 xmlns:a16="http://schemas.microsoft.com/office/drawing/2014/main" val="20000"/>
                    </a:ext>
                  </a:extLst>
                </a:gridCol>
                <a:gridCol w="1338097">
                  <a:extLst>
                    <a:ext uri="{9D8B030D-6E8A-4147-A177-3AD203B41FA5}">
                      <a16:colId xmlns="" xmlns:a16="http://schemas.microsoft.com/office/drawing/2014/main" val="20001"/>
                    </a:ext>
                  </a:extLst>
                </a:gridCol>
                <a:gridCol w="2952328">
                  <a:extLst>
                    <a:ext uri="{9D8B030D-6E8A-4147-A177-3AD203B41FA5}">
                      <a16:colId xmlns="" xmlns:a16="http://schemas.microsoft.com/office/drawing/2014/main" val="20002"/>
                    </a:ext>
                  </a:extLst>
                </a:gridCol>
                <a:gridCol w="4104457">
                  <a:extLst>
                    <a:ext uri="{9D8B030D-6E8A-4147-A177-3AD203B41FA5}">
                      <a16:colId xmlns=""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113</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23-24</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內埔農工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bl>
          </a:graphicData>
        </a:graphic>
      </p:graphicFrame>
      <p:sp>
        <p:nvSpPr>
          <p:cNvPr id="6" name="文字方塊 5">
            <a:extLst>
              <a:ext uri="{FF2B5EF4-FFF2-40B4-BE49-F238E27FC236}">
                <a16:creationId xmlns=""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2107462107"/>
              </p:ext>
            </p:extLst>
          </p:nvPr>
        </p:nvGraphicFramePr>
        <p:xfrm>
          <a:off x="0" y="1556793"/>
          <a:ext cx="9144000" cy="4055304"/>
        </p:xfrm>
        <a:graphic>
          <a:graphicData uri="http://schemas.openxmlformats.org/drawingml/2006/table">
            <a:tbl>
              <a:tblPr/>
              <a:tblGrid>
                <a:gridCol w="984229">
                  <a:extLst>
                    <a:ext uri="{9D8B030D-6E8A-4147-A177-3AD203B41FA5}">
                      <a16:colId xmlns="" xmlns:a16="http://schemas.microsoft.com/office/drawing/2014/main" val="20000"/>
                    </a:ext>
                  </a:extLst>
                </a:gridCol>
                <a:gridCol w="2511951">
                  <a:extLst>
                    <a:ext uri="{9D8B030D-6E8A-4147-A177-3AD203B41FA5}">
                      <a16:colId xmlns="" xmlns:a16="http://schemas.microsoft.com/office/drawing/2014/main" val="20001"/>
                    </a:ext>
                  </a:extLst>
                </a:gridCol>
                <a:gridCol w="2920663">
                  <a:extLst>
                    <a:ext uri="{9D8B030D-6E8A-4147-A177-3AD203B41FA5}">
                      <a16:colId xmlns="" xmlns:a16="http://schemas.microsoft.com/office/drawing/2014/main" val="20002"/>
                    </a:ext>
                  </a:extLst>
                </a:gridCol>
                <a:gridCol w="2727157">
                  <a:extLst>
                    <a:ext uri="{9D8B030D-6E8A-4147-A177-3AD203B41FA5}">
                      <a16:colId xmlns=""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新竹高中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新北市立永平高中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竹北高中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南投高中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竹山高中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臺南女中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臺南二中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家齊高中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彰化</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成功</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臺</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113</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113</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16-22</a:t>
            </a:r>
            <a:r>
              <a:rPr kumimoji="1" lang="zh-TW" altLang="en-US" sz="3200" dirty="0" smtClean="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2844545091"/>
              </p:ext>
            </p:extLst>
          </p:nvPr>
        </p:nvGraphicFramePr>
        <p:xfrm>
          <a:off x="497694" y="1340767"/>
          <a:ext cx="8136906" cy="4542433"/>
        </p:xfrm>
        <a:graphic>
          <a:graphicData uri="http://schemas.openxmlformats.org/drawingml/2006/table">
            <a:tbl>
              <a:tblPr/>
              <a:tblGrid>
                <a:gridCol w="2950472">
                  <a:extLst>
                    <a:ext uri="{9D8B030D-6E8A-4147-A177-3AD203B41FA5}">
                      <a16:colId xmlns="" xmlns:a16="http://schemas.microsoft.com/office/drawing/2014/main" val="20000"/>
                    </a:ext>
                  </a:extLst>
                </a:gridCol>
                <a:gridCol w="5186434">
                  <a:extLst>
                    <a:ext uri="{9D8B030D-6E8A-4147-A177-3AD203B41FA5}">
                      <a16:colId xmlns=""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p:txBody>
      </p:sp>
      <p:pic>
        <p:nvPicPr>
          <p:cNvPr id="5" name="圖片 4">
            <a:hlinkClick r:id="rId2" action="ppaction://hlinksldjump"/>
            <a:extLst>
              <a:ext uri="{FF2B5EF4-FFF2-40B4-BE49-F238E27FC236}">
                <a16:creationId xmlns=""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9" name="圖片 8"/>
          <p:cNvPicPr>
            <a:picLocks noChangeAspect="1"/>
          </p:cNvPicPr>
          <p:nvPr/>
        </p:nvPicPr>
        <p:blipFill>
          <a:blip r:embed="rId5"/>
          <a:stretch>
            <a:fillRect/>
          </a:stretch>
        </p:blipFill>
        <p:spPr>
          <a:xfrm>
            <a:off x="144364" y="2936826"/>
            <a:ext cx="8891309" cy="2533712"/>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 xmlns:a16="http://schemas.microsoft.com/office/drawing/2014/main" id="{6E53D472-CCD8-4C4C-A81C-39C0B6F52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 xmlns:a16="http://schemas.microsoft.com/office/drawing/2014/main"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2/22/2024</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招生重要日程表</a:t>
              </a:r>
              <a:endParaRPr lang="en-US" dirty="0"/>
            </a:p>
          </p:txBody>
        </p:sp>
      </p:grpSp>
      <p:pic>
        <p:nvPicPr>
          <p:cNvPr id="11" name="圖片 10">
            <a:extLst>
              <a:ext uri="{FF2B5EF4-FFF2-40B4-BE49-F238E27FC236}">
                <a16:creationId xmlns:a16="http://schemas.microsoft.com/office/drawing/2014/main" xmlns="" id="{A26ED5D0-0488-4AA4-8903-268145BBB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t="6751" b="16287"/>
          <a:stretch/>
        </p:blipFill>
        <p:spPr>
          <a:xfrm>
            <a:off x="103897" y="1196752"/>
            <a:ext cx="9040103" cy="5022940"/>
          </a:xfrm>
          <a:prstGeom prst="rect">
            <a:avLst/>
          </a:prstGeom>
        </p:spPr>
      </p:pic>
    </p:spTree>
    <p:extLst>
      <p:ext uri="{BB962C8B-B14F-4D97-AF65-F5344CB8AC3E}">
        <p14:creationId xmlns:p14="http://schemas.microsoft.com/office/powerpoint/2010/main" val="1463314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smtClean="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smtClean="0">
                <a:latin typeface="微軟正黑體" panose="020B0604030504040204" pitchFamily="34" charset="-120"/>
                <a:ea typeface="微軟正黑體" panose="020B0604030504040204" pitchFamily="34" charset="-120"/>
              </a:rPr>
              <a:t>全國</a:t>
            </a:r>
            <a:r>
              <a:rPr lang="zh-TW" altLang="zh-TW" sz="2000" dirty="0">
                <a:latin typeface="微軟正黑體" panose="020B0604030504040204" pitchFamily="34" charset="-120"/>
                <a:ea typeface="微軟正黑體" panose="020B0604030504040204" pitchFamily="34" charset="-120"/>
              </a:rPr>
              <a:t>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www.techadmi.edu.tw</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 xmlns:a16="http://schemas.microsoft.com/office/drawing/2014/main"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28</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 xmlns:a16="http://schemas.microsoft.com/office/drawing/2014/main"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37320" y="1196752"/>
            <a:ext cx="6899218" cy="5040560"/>
          </a:xfrm>
          <a:prstGeom prst="rect">
            <a:avLst/>
          </a:prstGeom>
        </p:spPr>
      </p:pic>
      <p:sp>
        <p:nvSpPr>
          <p:cNvPr id="7" name="標題 1"/>
          <p:cNvSpPr>
            <a:spLocks noGrp="1"/>
          </p:cNvSpPr>
          <p:nvPr>
            <p:ph type="title"/>
          </p:nvPr>
        </p:nvSpPr>
        <p:spPr>
          <a:xfrm>
            <a:off x="1043608" y="476672"/>
            <a:ext cx="7344816"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spTree>
    <p:extLst>
      <p:ext uri="{BB962C8B-B14F-4D97-AF65-F5344CB8AC3E}">
        <p14:creationId xmlns:p14="http://schemas.microsoft.com/office/powerpoint/2010/main" val="1252070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3"/>
          <a:stretch>
            <a:fillRect/>
          </a:stretch>
        </p:blipFill>
        <p:spPr>
          <a:xfrm>
            <a:off x="0" y="1988840"/>
            <a:ext cx="8992319" cy="3341249"/>
          </a:xfrm>
          <a:prstGeom prst="rect">
            <a:avLst/>
          </a:prstGeom>
        </p:spPr>
      </p:pic>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022364" y="548680"/>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2915357222"/>
              </p:ext>
            </p:extLst>
          </p:nvPr>
        </p:nvGraphicFramePr>
        <p:xfrm>
          <a:off x="611560" y="147337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 xmlns:a16="http://schemas.microsoft.com/office/drawing/2014/main" val="20000"/>
                    </a:ext>
                  </a:extLst>
                </a:gridCol>
                <a:gridCol w="5382825">
                  <a:extLst>
                    <a:ext uri="{9D8B030D-6E8A-4147-A177-3AD203B41FA5}">
                      <a16:colId xmlns="" xmlns:a16="http://schemas.microsoft.com/office/drawing/2014/main"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 xmlns:a16="http://schemas.microsoft.com/office/drawing/2014/main"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2/22/2024</a:t>
            </a:fld>
            <a:endParaRPr lang="en-US" dirty="0"/>
          </a:p>
        </p:txBody>
      </p:sp>
      <p:sp>
        <p:nvSpPr>
          <p:cNvPr id="7" name="標題 1"/>
          <p:cNvSpPr>
            <a:spLocks noGrp="1"/>
          </p:cNvSpPr>
          <p:nvPr>
            <p:ph type="title"/>
          </p:nvPr>
        </p:nvSpPr>
        <p:spPr>
          <a:xfrm>
            <a:off x="1187624" y="836712"/>
            <a:ext cx="7560840" cy="547242"/>
          </a:xfrm>
        </p:spPr>
        <p:txBody>
          <a:bodyPr>
            <a:normAutofit fontScale="90000"/>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 xmlns:a16="http://schemas.microsoft.com/office/drawing/2014/main"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113</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18</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2/22/2024</a:t>
            </a:fld>
            <a:endParaRPr lang="en-US" dirty="0"/>
          </a:p>
        </p:txBody>
      </p:sp>
      <p:sp>
        <p:nvSpPr>
          <p:cNvPr id="7" name="標題 1"/>
          <p:cNvSpPr>
            <a:spLocks noGrp="1"/>
          </p:cNvSpPr>
          <p:nvPr>
            <p:ph type="title"/>
          </p:nvPr>
        </p:nvSpPr>
        <p:spPr>
          <a:xfrm>
            <a:off x="1475656" y="510540"/>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148304272"/>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 xmlns:a16="http://schemas.microsoft.com/office/drawing/2014/main" val="20000"/>
                    </a:ext>
                  </a:extLst>
                </a:gridCol>
                <a:gridCol w="6025346">
                  <a:extLst>
                    <a:ext uri="{9D8B030D-6E8A-4147-A177-3AD203B41FA5}">
                      <a16:colId xmlns=""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 xmlns:a16="http://schemas.microsoft.com/office/drawing/2014/main"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p>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註：</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日下午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時前</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免試生確認是否收到通知單，若未收到逕向各招生學校查詢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206251301"/>
              </p:ext>
            </p:extLst>
          </p:nvPr>
        </p:nvGraphicFramePr>
        <p:xfrm>
          <a:off x="3128552" y="2281733"/>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40">
                  <a:extLst>
                    <a:ext uri="{9D8B030D-6E8A-4147-A177-3AD203B41FA5}">
                      <a16:colId xmlns=""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4357"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 xmlns:a16="http://schemas.microsoft.com/office/drawing/2014/main" val="20000"/>
                    </a:ext>
                  </a:extLst>
                </a:gridCol>
                <a:gridCol w="1944849">
                  <a:extLst>
                    <a:ext uri="{9D8B030D-6E8A-4147-A177-3AD203B41FA5}">
                      <a16:colId xmlns="" xmlns:a16="http://schemas.microsoft.com/office/drawing/2014/main" val="20001"/>
                    </a:ext>
                  </a:extLst>
                </a:gridCol>
                <a:gridCol w="1367457">
                  <a:extLst>
                    <a:ext uri="{9D8B030D-6E8A-4147-A177-3AD203B41FA5}">
                      <a16:colId xmlns="" xmlns:a16="http://schemas.microsoft.com/office/drawing/2014/main" val="20002"/>
                    </a:ext>
                  </a:extLst>
                </a:gridCol>
                <a:gridCol w="1944216">
                  <a:extLst>
                    <a:ext uri="{9D8B030D-6E8A-4147-A177-3AD203B41FA5}">
                      <a16:colId xmlns="" xmlns:a16="http://schemas.microsoft.com/office/drawing/2014/main" val="20003"/>
                    </a:ext>
                  </a:extLst>
                </a:gridCol>
                <a:gridCol w="1872208">
                  <a:extLst>
                    <a:ext uri="{9D8B030D-6E8A-4147-A177-3AD203B41FA5}">
                      <a16:colId xmlns=""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381"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202744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440160">
                  <a:extLst>
                    <a:ext uri="{9D8B030D-6E8A-4147-A177-3AD203B41FA5}">
                      <a16:colId xmlns=""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1110297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7" name="圖片 6"/>
          <p:cNvPicPr/>
          <p:nvPr/>
        </p:nvPicPr>
        <p:blipFill>
          <a:blip r:embed="rId4">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 xmlns:a16="http://schemas.microsoft.com/office/drawing/2014/main"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16192</TotalTime>
  <Words>8268</Words>
  <Application>Microsoft Office PowerPoint</Application>
  <PresentationFormat>如螢幕大小 (4:3)</PresentationFormat>
  <Paragraphs>1497</Paragraphs>
  <Slides>115</Slides>
  <Notes>82</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115</vt:i4>
      </vt:variant>
    </vt:vector>
  </HeadingPairs>
  <TitlesOfParts>
    <vt:vector size="134" baseType="lpstr">
      <vt:lpstr>華康仿宋體W6</vt:lpstr>
      <vt:lpstr>Arial</vt:lpstr>
      <vt:lpstr>Times New Roman</vt:lpstr>
      <vt:lpstr>新細明體</vt:lpstr>
      <vt:lpstr>Verdana</vt:lpstr>
      <vt:lpstr>Gill Sans MT</vt:lpstr>
      <vt:lpstr>華康儷粗圓</vt:lpstr>
      <vt:lpstr>Arial Unicode MS</vt:lpstr>
      <vt:lpstr>標楷體</vt:lpstr>
      <vt:lpstr>微軟正黑體</vt:lpstr>
      <vt:lpstr>標楷體</vt:lpstr>
      <vt:lpstr>Wingdings</vt:lpstr>
      <vt:lpstr>Webdings</vt:lpstr>
      <vt:lpstr>微軟正黑體</vt:lpstr>
      <vt:lpstr>Calibri</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五專招生管道說明</vt:lpstr>
      <vt:lpstr>PowerPoint 簡報</vt:lpstr>
      <vt:lpstr>五專免試入學</vt:lpstr>
      <vt:lpstr>五專完全免試入學單獨招生_重要日程</vt:lpstr>
      <vt:lpstr>PowerPoint 簡報</vt:lpstr>
      <vt:lpstr>五專免試入學優先免試入學_重要日程</vt:lpstr>
      <vt:lpstr>五專免試入學優先免試入學_重要提醒</vt:lpstr>
      <vt:lpstr>五專聯合免試入學_重要日程</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716</cp:revision>
  <cp:lastPrinted>2021-01-05T07:24:10Z</cp:lastPrinted>
  <dcterms:created xsi:type="dcterms:W3CDTF">2012-12-02T17:04:08Z</dcterms:created>
  <dcterms:modified xsi:type="dcterms:W3CDTF">2024-02-22T01:44:36Z</dcterms:modified>
</cp:coreProperties>
</file>