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4" r:id="rId2"/>
    <p:sldMasterId id="2147483655" r:id="rId3"/>
    <p:sldMasterId id="2147483662" r:id="rId4"/>
    <p:sldMasterId id="2147483663" r:id="rId5"/>
    <p:sldMasterId id="2147483679" r:id="rId6"/>
  </p:sldMasterIdLst>
  <p:notesMasterIdLst>
    <p:notesMasterId r:id="rId24"/>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x="12192000" cy="6858000"/>
  <p:notesSz cx="6797675" cy="9929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微軟正黑體" panose="020B0604030504040204" pitchFamily="34" charset="-120"/>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微軟正黑體" panose="020B0604030504040204" pitchFamily="34" charset="-120"/>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微軟正黑體" panose="020B0604030504040204" pitchFamily="34" charset="-120"/>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微軟正黑體" panose="020B0604030504040204" pitchFamily="34" charset="-120"/>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6" d="100"/>
          <a:sy n="86" d="100"/>
        </p:scale>
        <p:origin x="562" y="67"/>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a:extLst>
              <a:ext uri="{FF2B5EF4-FFF2-40B4-BE49-F238E27FC236}">
                <a16:creationId xmlns:a16="http://schemas.microsoft.com/office/drawing/2014/main" id="{BFCC108C-015B-40EF-A35F-6FDBD70D418E}"/>
              </a:ext>
            </a:extLst>
          </p:cNvPr>
          <p:cNvSpPr txBox="1">
            <a:spLocks noChangeArrowheads="1"/>
          </p:cNvSpP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en-US"/>
          </a:p>
        </p:txBody>
      </p:sp>
      <p:sp>
        <p:nvSpPr>
          <p:cNvPr id="51202" name="Text Box 2">
            <a:extLst>
              <a:ext uri="{FF2B5EF4-FFF2-40B4-BE49-F238E27FC236}">
                <a16:creationId xmlns:a16="http://schemas.microsoft.com/office/drawing/2014/main" id="{C95445C1-DA99-4750-8389-2BB294064CE6}"/>
              </a:ext>
            </a:extLst>
          </p:cNvPr>
          <p:cNvSpPr txBox="1">
            <a:spLocks noChangeArrowheads="1"/>
          </p:cNvSpPr>
          <p:nvPr/>
        </p:nvSpPr>
        <p:spPr bwMode="auto">
          <a:xfrm>
            <a:off x="3849688" y="0"/>
            <a:ext cx="29464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en-US"/>
          </a:p>
        </p:txBody>
      </p:sp>
      <p:sp>
        <p:nvSpPr>
          <p:cNvPr id="51203" name="Rectangle 3">
            <a:extLst>
              <a:ext uri="{FF2B5EF4-FFF2-40B4-BE49-F238E27FC236}">
                <a16:creationId xmlns:a16="http://schemas.microsoft.com/office/drawing/2014/main" id="{6E82B12B-4961-43A3-B6DE-94B7486E8A25}"/>
              </a:ext>
            </a:extLst>
          </p:cNvPr>
          <p:cNvSpPr>
            <a:spLocks noGrp="1" noRot="1" noChangeAspect="1" noChangeArrowheads="1"/>
          </p:cNvSpPr>
          <p:nvPr>
            <p:ph type="sldImg"/>
          </p:nvPr>
        </p:nvSpPr>
        <p:spPr bwMode="auto">
          <a:xfrm>
            <a:off x="92075" y="746125"/>
            <a:ext cx="6615113" cy="372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51204" name="Rectangle 4">
            <a:extLst>
              <a:ext uri="{FF2B5EF4-FFF2-40B4-BE49-F238E27FC236}">
                <a16:creationId xmlns:a16="http://schemas.microsoft.com/office/drawing/2014/main" id="{674BE616-EC57-44F7-8E2F-19F763D95713}"/>
              </a:ext>
            </a:extLst>
          </p:cNvPr>
          <p:cNvSpPr>
            <a:spLocks noGrp="1" noChangeArrowheads="1"/>
          </p:cNvSpPr>
          <p:nvPr>
            <p:ph type="body"/>
          </p:nvPr>
        </p:nvSpPr>
        <p:spPr bwMode="auto">
          <a:xfrm>
            <a:off x="679450" y="4716463"/>
            <a:ext cx="5437188"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6080" tIns="91800" rIns="46080" bIns="91800" numCol="1" anchor="t" anchorCtr="0" compatLnSpc="1">
            <a:prstTxWarp prst="textNoShape">
              <a:avLst/>
            </a:prstTxWarp>
          </a:bodyPr>
          <a:lstStyle/>
          <a:p>
            <a:pPr lvl="0"/>
            <a:r>
              <a:rPr lang="zh-TW" altLang="zh-TW"/>
              <a:t>按一下以編輯母片</a:t>
            </a:r>
          </a:p>
          <a:p>
            <a:pPr lvl="0"/>
            <a:r>
              <a:rPr lang="zh-TW" altLang="zh-TW"/>
              <a:t>第二層</a:t>
            </a:r>
          </a:p>
          <a:p>
            <a:pPr lvl="0"/>
            <a:r>
              <a:rPr lang="zh-TW" altLang="zh-TW"/>
              <a:t>第三層</a:t>
            </a:r>
          </a:p>
          <a:p>
            <a:pPr lvl="0"/>
            <a:r>
              <a:rPr lang="zh-TW" altLang="zh-TW"/>
              <a:t>第四層</a:t>
            </a:r>
          </a:p>
          <a:p>
            <a:pPr lvl="0"/>
            <a:r>
              <a:rPr lang="zh-TW" altLang="zh-TW"/>
              <a:t>第五層</a:t>
            </a:r>
          </a:p>
        </p:txBody>
      </p:sp>
      <p:sp>
        <p:nvSpPr>
          <p:cNvPr id="51205" name="Text Box 5">
            <a:extLst>
              <a:ext uri="{FF2B5EF4-FFF2-40B4-BE49-F238E27FC236}">
                <a16:creationId xmlns:a16="http://schemas.microsoft.com/office/drawing/2014/main" id="{C3FCC79E-C46D-4B79-9AFA-78B2CE022AAE}"/>
              </a:ext>
            </a:extLst>
          </p:cNvPr>
          <p:cNvSpPr txBox="1">
            <a:spLocks noChangeArrowheads="1"/>
          </p:cNvSpPr>
          <p:nvPr/>
        </p:nvSpPr>
        <p:spPr bwMode="auto">
          <a:xfrm>
            <a:off x="0" y="9432925"/>
            <a:ext cx="29464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en-US"/>
          </a:p>
        </p:txBody>
      </p:sp>
      <p:sp>
        <p:nvSpPr>
          <p:cNvPr id="51206" name="Rectangle 6">
            <a:extLst>
              <a:ext uri="{FF2B5EF4-FFF2-40B4-BE49-F238E27FC236}">
                <a16:creationId xmlns:a16="http://schemas.microsoft.com/office/drawing/2014/main" id="{BB578D6D-AEB9-419E-B314-4DC75A96B41F}"/>
              </a:ext>
            </a:extLst>
          </p:cNvPr>
          <p:cNvSpPr>
            <a:spLocks noGrp="1" noChangeArrowheads="1"/>
          </p:cNvSpPr>
          <p:nvPr>
            <p:ph type="sldNum"/>
          </p:nvPr>
        </p:nvSpPr>
        <p:spPr bwMode="auto">
          <a:xfrm>
            <a:off x="3849688" y="9432925"/>
            <a:ext cx="2944812"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6080" tIns="91800" rIns="46080" bIns="91800" numCol="1" anchor="b" anchorCtr="0" compatLnSpc="1">
            <a:prstTxWarp prst="textNoShape">
              <a:avLst/>
            </a:prstTxWarp>
          </a:bodyPr>
          <a:lstStyle>
            <a:lvl1pPr algn="r" hangingPunct="1">
              <a:lnSpc>
                <a:spcPct val="100000"/>
              </a:lnSpc>
              <a:tabLst>
                <a:tab pos="449263" algn="l"/>
                <a:tab pos="898525" algn="l"/>
                <a:tab pos="1347788" algn="l"/>
                <a:tab pos="1797050" algn="l"/>
                <a:tab pos="2246313" algn="l"/>
                <a:tab pos="2695575" algn="l"/>
              </a:tabLst>
              <a:defRPr sz="1200">
                <a:solidFill>
                  <a:srgbClr val="000000"/>
                </a:solidFill>
                <a:ea typeface="新細明體" panose="02020500000000000000" pitchFamily="18" charset="-120"/>
              </a:defRPr>
            </a:lvl1pPr>
          </a:lstStyle>
          <a:p>
            <a:fld id="{AEEF5EF7-2137-401F-B411-B73E4E711C5E}" type="slidenum">
              <a:rPr lang="en-US" altLang="zh-TW"/>
              <a:pPr/>
              <a:t>‹#›</a:t>
            </a:fld>
            <a:endParaRPr lang="en-US" altLang="zh-TW"/>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F577544B-179F-4458-9526-D7A529A7D54B}"/>
              </a:ext>
            </a:extLst>
          </p:cNvPr>
          <p:cNvSpPr>
            <a:spLocks noGrp="1" noChangeArrowheads="1"/>
          </p:cNvSpPr>
          <p:nvPr>
            <p:ph type="sldNum"/>
          </p:nvPr>
        </p:nvSpPr>
        <p:spPr>
          <a:ln/>
        </p:spPr>
        <p:txBody>
          <a:bodyPr/>
          <a:lstStyle/>
          <a:p>
            <a:fld id="{41D6F0B9-85CF-4874-A892-7BDDDAD5E3B6}" type="slidenum">
              <a:rPr lang="en-US" altLang="zh-TW"/>
              <a:pPr/>
              <a:t>1</a:t>
            </a:fld>
            <a:endParaRPr lang="en-US" altLang="zh-TW"/>
          </a:p>
        </p:txBody>
      </p:sp>
      <p:sp>
        <p:nvSpPr>
          <p:cNvPr id="69633" name="Rectangle 1">
            <a:extLst>
              <a:ext uri="{FF2B5EF4-FFF2-40B4-BE49-F238E27FC236}">
                <a16:creationId xmlns:a16="http://schemas.microsoft.com/office/drawing/2014/main" id="{E2A54485-9C93-4B92-AAED-58F547DC0A35}"/>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a:extLst>
              <a:ext uri="{FF2B5EF4-FFF2-40B4-BE49-F238E27FC236}">
                <a16:creationId xmlns:a16="http://schemas.microsoft.com/office/drawing/2014/main" id="{FAE8716B-3583-4669-A191-A2925DDF0AE2}"/>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73F9BB1-3157-4482-9135-A443A668675C}"/>
              </a:ext>
            </a:extLst>
          </p:cNvPr>
          <p:cNvSpPr>
            <a:spLocks noGrp="1" noChangeArrowheads="1"/>
          </p:cNvSpPr>
          <p:nvPr>
            <p:ph type="sldNum"/>
          </p:nvPr>
        </p:nvSpPr>
        <p:spPr>
          <a:ln/>
        </p:spPr>
        <p:txBody>
          <a:bodyPr/>
          <a:lstStyle/>
          <a:p>
            <a:fld id="{54DB94F3-2958-46C0-9A7B-B849904AEB39}" type="slidenum">
              <a:rPr lang="en-US" altLang="zh-TW"/>
              <a:pPr/>
              <a:t>10</a:t>
            </a:fld>
            <a:endParaRPr lang="en-US" altLang="zh-TW"/>
          </a:p>
        </p:txBody>
      </p:sp>
      <p:sp>
        <p:nvSpPr>
          <p:cNvPr id="78849" name="Rectangle 1">
            <a:extLst>
              <a:ext uri="{FF2B5EF4-FFF2-40B4-BE49-F238E27FC236}">
                <a16:creationId xmlns:a16="http://schemas.microsoft.com/office/drawing/2014/main" id="{EC21621D-467A-49C6-A51A-2FC460E1A60E}"/>
              </a:ext>
            </a:extLst>
          </p:cNvPr>
          <p:cNvSpPr txBox="1">
            <a:spLocks noGrp="1" noRot="1" noChangeAspect="1" noChangeArrowheads="1"/>
          </p:cNvSpPr>
          <p:nvPr>
            <p:ph type="sldImg"/>
          </p:nvPr>
        </p:nvSpPr>
        <p:spPr bwMode="auto">
          <a:xfrm>
            <a:off x="92075" y="746125"/>
            <a:ext cx="6616700" cy="37226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a:extLst>
              <a:ext uri="{FF2B5EF4-FFF2-40B4-BE49-F238E27FC236}">
                <a16:creationId xmlns:a16="http://schemas.microsoft.com/office/drawing/2014/main" id="{B6888D8F-C56D-4AEC-8F81-3D44A2245A2B}"/>
              </a:ext>
            </a:extLst>
          </p:cNvPr>
          <p:cNvSpPr txBox="1">
            <a:spLocks noGrp="1" noChangeArrowheads="1"/>
          </p:cNvSpPr>
          <p:nvPr>
            <p:ph type="body" idx="1"/>
          </p:nvPr>
        </p:nvSpPr>
        <p:spPr bwMode="auto">
          <a:xfrm>
            <a:off x="679450" y="4716463"/>
            <a:ext cx="5438775" cy="44688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BA380E05-F92B-43F6-B2C6-41118511F4C9}"/>
              </a:ext>
            </a:extLst>
          </p:cNvPr>
          <p:cNvSpPr>
            <a:spLocks noGrp="1" noChangeArrowheads="1"/>
          </p:cNvSpPr>
          <p:nvPr>
            <p:ph type="sldNum"/>
          </p:nvPr>
        </p:nvSpPr>
        <p:spPr>
          <a:ln/>
        </p:spPr>
        <p:txBody>
          <a:bodyPr/>
          <a:lstStyle/>
          <a:p>
            <a:fld id="{01131C94-8319-4302-A21B-632D0C3E2C2E}" type="slidenum">
              <a:rPr lang="en-US" altLang="zh-TW"/>
              <a:pPr/>
              <a:t>11</a:t>
            </a:fld>
            <a:endParaRPr lang="en-US" altLang="zh-TW"/>
          </a:p>
        </p:txBody>
      </p:sp>
      <p:sp>
        <p:nvSpPr>
          <p:cNvPr id="79873" name="Rectangle 1">
            <a:extLst>
              <a:ext uri="{FF2B5EF4-FFF2-40B4-BE49-F238E27FC236}">
                <a16:creationId xmlns:a16="http://schemas.microsoft.com/office/drawing/2014/main" id="{81CC9B10-8B99-4F2A-B09E-2C553AAE49E5}"/>
              </a:ext>
            </a:extLst>
          </p:cNvPr>
          <p:cNvSpPr txBox="1">
            <a:spLocks noGrp="1" noRot="1" noChangeAspect="1" noChangeArrowheads="1"/>
          </p:cNvSpPr>
          <p:nvPr>
            <p:ph type="sldImg"/>
          </p:nvPr>
        </p:nvSpPr>
        <p:spPr bwMode="auto">
          <a:xfrm>
            <a:off x="92075" y="746125"/>
            <a:ext cx="6616700" cy="37226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a:extLst>
              <a:ext uri="{FF2B5EF4-FFF2-40B4-BE49-F238E27FC236}">
                <a16:creationId xmlns:a16="http://schemas.microsoft.com/office/drawing/2014/main" id="{27C09551-3E80-41EB-A630-DCA5F90F7C35}"/>
              </a:ext>
            </a:extLst>
          </p:cNvPr>
          <p:cNvSpPr txBox="1">
            <a:spLocks noGrp="1" noChangeArrowheads="1"/>
          </p:cNvSpPr>
          <p:nvPr>
            <p:ph type="body" idx="1"/>
          </p:nvPr>
        </p:nvSpPr>
        <p:spPr bwMode="auto">
          <a:xfrm>
            <a:off x="679450" y="4716463"/>
            <a:ext cx="5438775" cy="44688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F1E5ED37-600E-4B90-9F45-FA1CAC42735B}"/>
              </a:ext>
            </a:extLst>
          </p:cNvPr>
          <p:cNvSpPr>
            <a:spLocks noGrp="1" noChangeArrowheads="1"/>
          </p:cNvSpPr>
          <p:nvPr>
            <p:ph type="sldNum"/>
          </p:nvPr>
        </p:nvSpPr>
        <p:spPr>
          <a:ln/>
        </p:spPr>
        <p:txBody>
          <a:bodyPr/>
          <a:lstStyle/>
          <a:p>
            <a:fld id="{9B62B440-8699-4CB5-9C36-65A97552A015}" type="slidenum">
              <a:rPr lang="en-US" altLang="zh-TW"/>
              <a:pPr/>
              <a:t>12</a:t>
            </a:fld>
            <a:endParaRPr lang="en-US" altLang="zh-TW"/>
          </a:p>
        </p:txBody>
      </p:sp>
      <p:sp>
        <p:nvSpPr>
          <p:cNvPr id="80897" name="Rectangle 1">
            <a:extLst>
              <a:ext uri="{FF2B5EF4-FFF2-40B4-BE49-F238E27FC236}">
                <a16:creationId xmlns:a16="http://schemas.microsoft.com/office/drawing/2014/main" id="{8254EDCF-812F-4F68-9052-2BF83C7F22EB}"/>
              </a:ext>
            </a:extLst>
          </p:cNvPr>
          <p:cNvSpPr txBox="1">
            <a:spLocks noGrp="1" noRot="1" noChangeAspect="1" noChangeArrowheads="1"/>
          </p:cNvSpPr>
          <p:nvPr>
            <p:ph type="sldImg"/>
          </p:nvPr>
        </p:nvSpPr>
        <p:spPr bwMode="auto">
          <a:xfrm>
            <a:off x="92075" y="746125"/>
            <a:ext cx="6616700" cy="37226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a:extLst>
              <a:ext uri="{FF2B5EF4-FFF2-40B4-BE49-F238E27FC236}">
                <a16:creationId xmlns:a16="http://schemas.microsoft.com/office/drawing/2014/main" id="{78F353D9-F6C4-4546-B16B-CD6E296EDA3A}"/>
              </a:ext>
            </a:extLst>
          </p:cNvPr>
          <p:cNvSpPr txBox="1">
            <a:spLocks noGrp="1" noChangeArrowheads="1"/>
          </p:cNvSpPr>
          <p:nvPr>
            <p:ph type="body" idx="1"/>
          </p:nvPr>
        </p:nvSpPr>
        <p:spPr bwMode="auto">
          <a:xfrm>
            <a:off x="679450" y="4716463"/>
            <a:ext cx="5438775" cy="44688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E1785149-DCE5-430A-8009-6040C2EDE2A3}"/>
              </a:ext>
            </a:extLst>
          </p:cNvPr>
          <p:cNvSpPr>
            <a:spLocks noGrp="1" noChangeArrowheads="1"/>
          </p:cNvSpPr>
          <p:nvPr>
            <p:ph type="sldNum"/>
          </p:nvPr>
        </p:nvSpPr>
        <p:spPr>
          <a:ln/>
        </p:spPr>
        <p:txBody>
          <a:bodyPr/>
          <a:lstStyle/>
          <a:p>
            <a:fld id="{773FC3A5-D426-4FB6-BC11-9E6F0BAFC8E1}" type="slidenum">
              <a:rPr lang="en-US" altLang="zh-TW"/>
              <a:pPr/>
              <a:t>13</a:t>
            </a:fld>
            <a:endParaRPr lang="en-US" altLang="zh-TW"/>
          </a:p>
        </p:txBody>
      </p:sp>
      <p:sp>
        <p:nvSpPr>
          <p:cNvPr id="81921" name="Rectangle 1">
            <a:extLst>
              <a:ext uri="{FF2B5EF4-FFF2-40B4-BE49-F238E27FC236}">
                <a16:creationId xmlns:a16="http://schemas.microsoft.com/office/drawing/2014/main" id="{FC2CA1E4-F925-45C9-B01B-EF2DA31259AC}"/>
              </a:ext>
            </a:extLst>
          </p:cNvPr>
          <p:cNvSpPr txBox="1">
            <a:spLocks noGrp="1" noRot="1" noChangeAspect="1" noChangeArrowheads="1"/>
          </p:cNvSpPr>
          <p:nvPr>
            <p:ph type="sldImg"/>
          </p:nvPr>
        </p:nvSpPr>
        <p:spPr bwMode="auto">
          <a:xfrm>
            <a:off x="92075" y="746125"/>
            <a:ext cx="6616700" cy="37226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a:extLst>
              <a:ext uri="{FF2B5EF4-FFF2-40B4-BE49-F238E27FC236}">
                <a16:creationId xmlns:a16="http://schemas.microsoft.com/office/drawing/2014/main" id="{4092BAF5-84E1-4DA3-973B-42D5E09E77DD}"/>
              </a:ext>
            </a:extLst>
          </p:cNvPr>
          <p:cNvSpPr txBox="1">
            <a:spLocks noGrp="1" noChangeArrowheads="1"/>
          </p:cNvSpPr>
          <p:nvPr>
            <p:ph type="body" idx="1"/>
          </p:nvPr>
        </p:nvSpPr>
        <p:spPr bwMode="auto">
          <a:xfrm>
            <a:off x="679450" y="4716463"/>
            <a:ext cx="5438775" cy="44688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88B5F346-F746-437B-8B14-B7C3C0C1B9BA}"/>
              </a:ext>
            </a:extLst>
          </p:cNvPr>
          <p:cNvSpPr>
            <a:spLocks noGrp="1" noChangeArrowheads="1"/>
          </p:cNvSpPr>
          <p:nvPr>
            <p:ph type="sldNum"/>
          </p:nvPr>
        </p:nvSpPr>
        <p:spPr>
          <a:ln/>
        </p:spPr>
        <p:txBody>
          <a:bodyPr/>
          <a:lstStyle/>
          <a:p>
            <a:fld id="{ACA87C4E-B472-489D-8D17-E03AC8AA39FD}" type="slidenum">
              <a:rPr lang="en-US" altLang="zh-TW"/>
              <a:pPr/>
              <a:t>14</a:t>
            </a:fld>
            <a:endParaRPr lang="en-US" altLang="zh-TW"/>
          </a:p>
        </p:txBody>
      </p:sp>
      <p:sp>
        <p:nvSpPr>
          <p:cNvPr id="82945" name="Rectangle 1">
            <a:extLst>
              <a:ext uri="{FF2B5EF4-FFF2-40B4-BE49-F238E27FC236}">
                <a16:creationId xmlns:a16="http://schemas.microsoft.com/office/drawing/2014/main" id="{A79A0091-4BB0-4DE1-B290-5D143A5CCFB2}"/>
              </a:ext>
            </a:extLst>
          </p:cNvPr>
          <p:cNvSpPr txBox="1">
            <a:spLocks noGrp="1" noRot="1" noChangeAspect="1" noChangeArrowheads="1"/>
          </p:cNvSpPr>
          <p:nvPr>
            <p:ph type="sldImg"/>
          </p:nvPr>
        </p:nvSpPr>
        <p:spPr bwMode="auto">
          <a:xfrm>
            <a:off x="92075" y="746125"/>
            <a:ext cx="6616700" cy="37226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a:extLst>
              <a:ext uri="{FF2B5EF4-FFF2-40B4-BE49-F238E27FC236}">
                <a16:creationId xmlns:a16="http://schemas.microsoft.com/office/drawing/2014/main" id="{0A4A98B9-B6E5-49A0-8EB0-7248B107A466}"/>
              </a:ext>
            </a:extLst>
          </p:cNvPr>
          <p:cNvSpPr txBox="1">
            <a:spLocks noGrp="1" noChangeArrowheads="1"/>
          </p:cNvSpPr>
          <p:nvPr>
            <p:ph type="body" idx="1"/>
          </p:nvPr>
        </p:nvSpPr>
        <p:spPr bwMode="auto">
          <a:xfrm>
            <a:off x="679450" y="4716463"/>
            <a:ext cx="5438775" cy="44688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ECDDD4EB-5CEF-43B6-B1DD-1F3821AFCD0E}"/>
              </a:ext>
            </a:extLst>
          </p:cNvPr>
          <p:cNvSpPr>
            <a:spLocks noGrp="1" noChangeArrowheads="1"/>
          </p:cNvSpPr>
          <p:nvPr>
            <p:ph type="sldNum"/>
          </p:nvPr>
        </p:nvSpPr>
        <p:spPr>
          <a:ln/>
        </p:spPr>
        <p:txBody>
          <a:bodyPr/>
          <a:lstStyle/>
          <a:p>
            <a:fld id="{37ECDA15-C5CB-4DAE-B81E-A20CB99D4A42}" type="slidenum">
              <a:rPr lang="en-US" altLang="zh-TW"/>
              <a:pPr/>
              <a:t>15</a:t>
            </a:fld>
            <a:endParaRPr lang="en-US" altLang="zh-TW"/>
          </a:p>
        </p:txBody>
      </p:sp>
      <p:sp>
        <p:nvSpPr>
          <p:cNvPr id="83969" name="Rectangle 1">
            <a:extLst>
              <a:ext uri="{FF2B5EF4-FFF2-40B4-BE49-F238E27FC236}">
                <a16:creationId xmlns:a16="http://schemas.microsoft.com/office/drawing/2014/main" id="{DDB775B4-2A05-40AD-B5F9-10867C5FF5D8}"/>
              </a:ext>
            </a:extLst>
          </p:cNvPr>
          <p:cNvSpPr txBox="1">
            <a:spLocks noGrp="1" noRot="1" noChangeAspect="1" noChangeArrowheads="1"/>
          </p:cNvSpPr>
          <p:nvPr>
            <p:ph type="sldImg"/>
          </p:nvPr>
        </p:nvSpPr>
        <p:spPr bwMode="auto">
          <a:xfrm>
            <a:off x="92075" y="746125"/>
            <a:ext cx="6616700" cy="37226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a:extLst>
              <a:ext uri="{FF2B5EF4-FFF2-40B4-BE49-F238E27FC236}">
                <a16:creationId xmlns:a16="http://schemas.microsoft.com/office/drawing/2014/main" id="{DCF16D8A-738A-4446-8C35-40C82CADDC0B}"/>
              </a:ext>
            </a:extLst>
          </p:cNvPr>
          <p:cNvSpPr txBox="1">
            <a:spLocks noGrp="1" noChangeArrowheads="1"/>
          </p:cNvSpPr>
          <p:nvPr>
            <p:ph type="body" idx="1"/>
          </p:nvPr>
        </p:nvSpPr>
        <p:spPr bwMode="auto">
          <a:xfrm>
            <a:off x="679450" y="4716463"/>
            <a:ext cx="5438775" cy="44688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570AFF9-79E0-4AC0-AC5C-AE4AC199B52F}"/>
              </a:ext>
            </a:extLst>
          </p:cNvPr>
          <p:cNvSpPr>
            <a:spLocks noGrp="1" noChangeArrowheads="1"/>
          </p:cNvSpPr>
          <p:nvPr>
            <p:ph type="sldNum"/>
          </p:nvPr>
        </p:nvSpPr>
        <p:spPr>
          <a:ln/>
        </p:spPr>
        <p:txBody>
          <a:bodyPr/>
          <a:lstStyle/>
          <a:p>
            <a:fld id="{3BB8D144-8D05-4647-8F53-3A518FC1C9D2}" type="slidenum">
              <a:rPr lang="en-US" altLang="zh-TW"/>
              <a:pPr/>
              <a:t>16</a:t>
            </a:fld>
            <a:endParaRPr lang="en-US" altLang="zh-TW"/>
          </a:p>
        </p:txBody>
      </p:sp>
      <p:sp>
        <p:nvSpPr>
          <p:cNvPr id="84993" name="Rectangle 1">
            <a:extLst>
              <a:ext uri="{FF2B5EF4-FFF2-40B4-BE49-F238E27FC236}">
                <a16:creationId xmlns:a16="http://schemas.microsoft.com/office/drawing/2014/main" id="{6E6982FD-793D-4C5E-BAD5-D223F00D870E}"/>
              </a:ext>
            </a:extLst>
          </p:cNvPr>
          <p:cNvSpPr txBox="1">
            <a:spLocks noGrp="1" noRot="1" noChangeAspect="1" noChangeArrowheads="1"/>
          </p:cNvSpPr>
          <p:nvPr>
            <p:ph type="sldImg"/>
          </p:nvPr>
        </p:nvSpPr>
        <p:spPr bwMode="auto">
          <a:xfrm>
            <a:off x="92075" y="746125"/>
            <a:ext cx="6616700" cy="37226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0C581050-64D8-4CCA-B848-22B79A6F6EB7}"/>
              </a:ext>
            </a:extLst>
          </p:cNvPr>
          <p:cNvSpPr txBox="1">
            <a:spLocks noGrp="1" noChangeArrowheads="1"/>
          </p:cNvSpPr>
          <p:nvPr>
            <p:ph type="body" idx="1"/>
          </p:nvPr>
        </p:nvSpPr>
        <p:spPr bwMode="auto">
          <a:xfrm>
            <a:off x="679450" y="4716463"/>
            <a:ext cx="5438775" cy="44688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06A2F44F-9E83-463C-9475-017AD35FABC2}"/>
              </a:ext>
            </a:extLst>
          </p:cNvPr>
          <p:cNvSpPr>
            <a:spLocks noGrp="1" noChangeArrowheads="1"/>
          </p:cNvSpPr>
          <p:nvPr>
            <p:ph type="sldNum"/>
          </p:nvPr>
        </p:nvSpPr>
        <p:spPr>
          <a:ln/>
        </p:spPr>
        <p:txBody>
          <a:bodyPr/>
          <a:lstStyle/>
          <a:p>
            <a:fld id="{22DDFD31-68FB-42C9-83AE-3F1BD18B82C5}" type="slidenum">
              <a:rPr lang="en-US" altLang="zh-TW"/>
              <a:pPr/>
              <a:t>17</a:t>
            </a:fld>
            <a:endParaRPr lang="en-US" altLang="zh-TW"/>
          </a:p>
        </p:txBody>
      </p:sp>
      <p:sp>
        <p:nvSpPr>
          <p:cNvPr id="86017" name="Rectangle 1">
            <a:extLst>
              <a:ext uri="{FF2B5EF4-FFF2-40B4-BE49-F238E27FC236}">
                <a16:creationId xmlns:a16="http://schemas.microsoft.com/office/drawing/2014/main" id="{8080B596-9800-4053-976D-121C74441C86}"/>
              </a:ext>
            </a:extLst>
          </p:cNvPr>
          <p:cNvSpPr txBox="1">
            <a:spLocks noGrp="1" noRot="1" noChangeAspect="1" noChangeArrowheads="1"/>
          </p:cNvSpPr>
          <p:nvPr>
            <p:ph type="sldImg"/>
          </p:nvPr>
        </p:nvSpPr>
        <p:spPr bwMode="auto">
          <a:xfrm>
            <a:off x="92075" y="746125"/>
            <a:ext cx="6616700" cy="37226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279591DB-FE09-4A5E-9933-343BB75D5F61}"/>
              </a:ext>
            </a:extLst>
          </p:cNvPr>
          <p:cNvSpPr txBox="1">
            <a:spLocks noGrp="1" noChangeArrowheads="1"/>
          </p:cNvSpPr>
          <p:nvPr>
            <p:ph type="body" idx="1"/>
          </p:nvPr>
        </p:nvSpPr>
        <p:spPr bwMode="auto">
          <a:xfrm>
            <a:off x="679450" y="4716463"/>
            <a:ext cx="5438775" cy="44688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36F0D11F-A3E3-49A0-8524-ECB12C1F4901}"/>
              </a:ext>
            </a:extLst>
          </p:cNvPr>
          <p:cNvSpPr>
            <a:spLocks noGrp="1" noChangeArrowheads="1"/>
          </p:cNvSpPr>
          <p:nvPr>
            <p:ph type="sldNum"/>
          </p:nvPr>
        </p:nvSpPr>
        <p:spPr>
          <a:ln/>
        </p:spPr>
        <p:txBody>
          <a:bodyPr/>
          <a:lstStyle/>
          <a:p>
            <a:fld id="{D1415384-63E9-462B-85AE-0DD6BD228280}" type="slidenum">
              <a:rPr lang="en-US" altLang="zh-TW"/>
              <a:pPr/>
              <a:t>2</a:t>
            </a:fld>
            <a:endParaRPr lang="en-US" altLang="zh-TW"/>
          </a:p>
        </p:txBody>
      </p:sp>
      <p:sp>
        <p:nvSpPr>
          <p:cNvPr id="70657" name="Rectangle 1">
            <a:extLst>
              <a:ext uri="{FF2B5EF4-FFF2-40B4-BE49-F238E27FC236}">
                <a16:creationId xmlns:a16="http://schemas.microsoft.com/office/drawing/2014/main" id="{315C05F5-BAB1-4479-9E96-8D022F693A92}"/>
              </a:ext>
            </a:extLst>
          </p:cNvPr>
          <p:cNvSpPr txBox="1">
            <a:spLocks noGrp="1" noRot="1" noChangeAspect="1" noChangeArrowheads="1"/>
          </p:cNvSpPr>
          <p:nvPr>
            <p:ph type="sldImg"/>
          </p:nvPr>
        </p:nvSpPr>
        <p:spPr bwMode="auto">
          <a:xfrm>
            <a:off x="92075" y="746125"/>
            <a:ext cx="6616700" cy="37226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a:extLst>
              <a:ext uri="{FF2B5EF4-FFF2-40B4-BE49-F238E27FC236}">
                <a16:creationId xmlns:a16="http://schemas.microsoft.com/office/drawing/2014/main" id="{8D538146-ED68-4CD1-B41D-7D6CB6C9C930}"/>
              </a:ext>
            </a:extLst>
          </p:cNvPr>
          <p:cNvSpPr txBox="1">
            <a:spLocks noGrp="1" noChangeArrowheads="1"/>
          </p:cNvSpPr>
          <p:nvPr>
            <p:ph type="body" idx="1"/>
          </p:nvPr>
        </p:nvSpPr>
        <p:spPr bwMode="auto">
          <a:xfrm>
            <a:off x="679450" y="4716463"/>
            <a:ext cx="5438775" cy="44688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1EB666D4-F6DB-4524-A166-4D06D5427709}"/>
              </a:ext>
            </a:extLst>
          </p:cNvPr>
          <p:cNvSpPr>
            <a:spLocks noGrp="1" noChangeArrowheads="1"/>
          </p:cNvSpPr>
          <p:nvPr>
            <p:ph type="sldNum"/>
          </p:nvPr>
        </p:nvSpPr>
        <p:spPr>
          <a:ln/>
        </p:spPr>
        <p:txBody>
          <a:bodyPr/>
          <a:lstStyle/>
          <a:p>
            <a:fld id="{64515551-D895-427C-9455-F3A70D0E48E0}" type="slidenum">
              <a:rPr lang="en-US" altLang="zh-TW"/>
              <a:pPr/>
              <a:t>3</a:t>
            </a:fld>
            <a:endParaRPr lang="en-US" altLang="zh-TW"/>
          </a:p>
        </p:txBody>
      </p:sp>
      <p:sp>
        <p:nvSpPr>
          <p:cNvPr id="71681" name="Rectangle 1">
            <a:extLst>
              <a:ext uri="{FF2B5EF4-FFF2-40B4-BE49-F238E27FC236}">
                <a16:creationId xmlns:a16="http://schemas.microsoft.com/office/drawing/2014/main" id="{34937BCB-B199-4CB8-A918-44CA86AE06AF}"/>
              </a:ext>
            </a:extLst>
          </p:cNvPr>
          <p:cNvSpPr txBox="1">
            <a:spLocks noGrp="1" noRot="1" noChangeAspect="1" noChangeArrowheads="1"/>
          </p:cNvSpPr>
          <p:nvPr>
            <p:ph type="sldImg"/>
          </p:nvPr>
        </p:nvSpPr>
        <p:spPr bwMode="auto">
          <a:xfrm>
            <a:off x="92075" y="746125"/>
            <a:ext cx="6616700" cy="37226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a:extLst>
              <a:ext uri="{FF2B5EF4-FFF2-40B4-BE49-F238E27FC236}">
                <a16:creationId xmlns:a16="http://schemas.microsoft.com/office/drawing/2014/main" id="{54C882C6-2CA8-4CE5-AF50-D622360DFF22}"/>
              </a:ext>
            </a:extLst>
          </p:cNvPr>
          <p:cNvSpPr txBox="1">
            <a:spLocks noGrp="1" noChangeArrowheads="1"/>
          </p:cNvSpPr>
          <p:nvPr>
            <p:ph type="body" idx="1"/>
          </p:nvPr>
        </p:nvSpPr>
        <p:spPr bwMode="auto">
          <a:xfrm>
            <a:off x="679450" y="4716463"/>
            <a:ext cx="5438775" cy="44688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5E74FA3-6299-4BC1-B0BE-F342D412878A}"/>
              </a:ext>
            </a:extLst>
          </p:cNvPr>
          <p:cNvSpPr>
            <a:spLocks noGrp="1" noChangeArrowheads="1"/>
          </p:cNvSpPr>
          <p:nvPr>
            <p:ph type="sldNum"/>
          </p:nvPr>
        </p:nvSpPr>
        <p:spPr>
          <a:ln/>
        </p:spPr>
        <p:txBody>
          <a:bodyPr/>
          <a:lstStyle/>
          <a:p>
            <a:fld id="{D9B6DB1F-5565-4109-B70C-2C7A9CD18DC5}" type="slidenum">
              <a:rPr lang="en-US" altLang="zh-TW"/>
              <a:pPr/>
              <a:t>4</a:t>
            </a:fld>
            <a:endParaRPr lang="en-US" altLang="zh-TW"/>
          </a:p>
        </p:txBody>
      </p:sp>
      <p:sp>
        <p:nvSpPr>
          <p:cNvPr id="72705" name="Rectangle 1">
            <a:extLst>
              <a:ext uri="{FF2B5EF4-FFF2-40B4-BE49-F238E27FC236}">
                <a16:creationId xmlns:a16="http://schemas.microsoft.com/office/drawing/2014/main" id="{76403733-C91E-44DF-896C-B373C7F66FA3}"/>
              </a:ext>
            </a:extLst>
          </p:cNvPr>
          <p:cNvSpPr txBox="1">
            <a:spLocks noGrp="1" noRot="1" noChangeAspect="1" noChangeArrowheads="1"/>
          </p:cNvSpPr>
          <p:nvPr>
            <p:ph type="sldImg"/>
          </p:nvPr>
        </p:nvSpPr>
        <p:spPr bwMode="auto">
          <a:xfrm>
            <a:off x="92075" y="746125"/>
            <a:ext cx="6616700" cy="37226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a:extLst>
              <a:ext uri="{FF2B5EF4-FFF2-40B4-BE49-F238E27FC236}">
                <a16:creationId xmlns:a16="http://schemas.microsoft.com/office/drawing/2014/main" id="{57AF0801-1DD6-430D-9AEC-41B7EA8C5009}"/>
              </a:ext>
            </a:extLst>
          </p:cNvPr>
          <p:cNvSpPr txBox="1">
            <a:spLocks noGrp="1" noChangeArrowheads="1"/>
          </p:cNvSpPr>
          <p:nvPr>
            <p:ph type="body" idx="1"/>
          </p:nvPr>
        </p:nvSpPr>
        <p:spPr bwMode="auto">
          <a:xfrm>
            <a:off x="679450" y="4716463"/>
            <a:ext cx="5438775" cy="44688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
        <p:nvSpPr>
          <p:cNvPr id="72707" name="Text Box 3">
            <a:extLst>
              <a:ext uri="{FF2B5EF4-FFF2-40B4-BE49-F238E27FC236}">
                <a16:creationId xmlns:a16="http://schemas.microsoft.com/office/drawing/2014/main" id="{DFB76878-A5AA-4ABF-A485-5E94FADDD448}"/>
              </a:ext>
            </a:extLst>
          </p:cNvPr>
          <p:cNvSpPr txBox="1">
            <a:spLocks noChangeArrowheads="1"/>
          </p:cNvSpPr>
          <p:nvPr/>
        </p:nvSpPr>
        <p:spPr bwMode="auto">
          <a:xfrm>
            <a:off x="3849688" y="9432925"/>
            <a:ext cx="29464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6080" tIns="91800" rIns="46080" bIns="91800" anchor="b"/>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微軟正黑體" panose="020B0604030504040204" pitchFamily="34" charset="-120"/>
              </a:defRPr>
            </a:lvl9pPr>
          </a:lstStyle>
          <a:p>
            <a:pPr algn="r" hangingPunct="1">
              <a:lnSpc>
                <a:spcPct val="100000"/>
              </a:lnSpc>
            </a:pPr>
            <a:fld id="{FB18DC92-D039-48A2-9FF1-58246DCFD8FB}" type="slidenum">
              <a:rPr lang="en-US" altLang="zh-TW">
                <a:latin typeface="Calibri" panose="020F0502020204030204" pitchFamily="34" charset="0"/>
                <a:ea typeface="新細明體" panose="02020500000000000000" pitchFamily="18" charset="-120"/>
              </a:rPr>
              <a:pPr algn="r" hangingPunct="1">
                <a:lnSpc>
                  <a:spcPct val="100000"/>
                </a:lnSpc>
              </a:pPr>
              <a:t>4</a:t>
            </a:fld>
            <a:endParaRPr lang="en-US" altLang="zh-TW">
              <a:latin typeface="Calibri" panose="020F0502020204030204" pitchFamily="34" charset="0"/>
              <a:ea typeface="新細明體" panose="02020500000000000000" pitchFamily="18"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5899A832-6EA6-43BD-8E9C-A7817E710BCF}"/>
              </a:ext>
            </a:extLst>
          </p:cNvPr>
          <p:cNvSpPr>
            <a:spLocks noGrp="1" noChangeArrowheads="1"/>
          </p:cNvSpPr>
          <p:nvPr>
            <p:ph type="sldNum"/>
          </p:nvPr>
        </p:nvSpPr>
        <p:spPr>
          <a:ln/>
        </p:spPr>
        <p:txBody>
          <a:bodyPr/>
          <a:lstStyle/>
          <a:p>
            <a:fld id="{E29B2A29-B45F-4756-B4D2-AB8F745E3E00}" type="slidenum">
              <a:rPr lang="en-US" altLang="zh-TW"/>
              <a:pPr/>
              <a:t>5</a:t>
            </a:fld>
            <a:endParaRPr lang="en-US" altLang="zh-TW"/>
          </a:p>
        </p:txBody>
      </p:sp>
      <p:sp>
        <p:nvSpPr>
          <p:cNvPr id="73729" name="Rectangle 1">
            <a:extLst>
              <a:ext uri="{FF2B5EF4-FFF2-40B4-BE49-F238E27FC236}">
                <a16:creationId xmlns:a16="http://schemas.microsoft.com/office/drawing/2014/main" id="{002A85C6-D463-4FF0-8A28-5C9475BAE50A}"/>
              </a:ext>
            </a:extLst>
          </p:cNvPr>
          <p:cNvSpPr txBox="1">
            <a:spLocks noGrp="1" noRot="1" noChangeAspect="1" noChangeArrowheads="1"/>
          </p:cNvSpPr>
          <p:nvPr>
            <p:ph type="sldImg"/>
          </p:nvPr>
        </p:nvSpPr>
        <p:spPr bwMode="auto">
          <a:xfrm>
            <a:off x="92075" y="746125"/>
            <a:ext cx="6616700" cy="37226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a:extLst>
              <a:ext uri="{FF2B5EF4-FFF2-40B4-BE49-F238E27FC236}">
                <a16:creationId xmlns:a16="http://schemas.microsoft.com/office/drawing/2014/main" id="{DEDBA1F4-99B7-4C02-9082-4787656797A5}"/>
              </a:ext>
            </a:extLst>
          </p:cNvPr>
          <p:cNvSpPr txBox="1">
            <a:spLocks noGrp="1" noChangeArrowheads="1"/>
          </p:cNvSpPr>
          <p:nvPr>
            <p:ph type="body" idx="1"/>
          </p:nvPr>
        </p:nvSpPr>
        <p:spPr bwMode="auto">
          <a:xfrm>
            <a:off x="679450" y="4716463"/>
            <a:ext cx="5438775" cy="44688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BA18126B-4E2B-474A-BC5E-739B72D64DE9}"/>
              </a:ext>
            </a:extLst>
          </p:cNvPr>
          <p:cNvSpPr>
            <a:spLocks noGrp="1" noChangeArrowheads="1"/>
          </p:cNvSpPr>
          <p:nvPr>
            <p:ph type="sldNum"/>
          </p:nvPr>
        </p:nvSpPr>
        <p:spPr>
          <a:ln/>
        </p:spPr>
        <p:txBody>
          <a:bodyPr/>
          <a:lstStyle/>
          <a:p>
            <a:fld id="{44A0FF7E-F716-4E8E-A251-4C17404BC929}" type="slidenum">
              <a:rPr lang="en-US" altLang="zh-TW"/>
              <a:pPr/>
              <a:t>6</a:t>
            </a:fld>
            <a:endParaRPr lang="en-US" altLang="zh-TW"/>
          </a:p>
        </p:txBody>
      </p:sp>
      <p:sp>
        <p:nvSpPr>
          <p:cNvPr id="74753" name="Rectangle 1">
            <a:extLst>
              <a:ext uri="{FF2B5EF4-FFF2-40B4-BE49-F238E27FC236}">
                <a16:creationId xmlns:a16="http://schemas.microsoft.com/office/drawing/2014/main" id="{CEEFD0EB-A245-49BD-A582-778BF70C7B8A}"/>
              </a:ext>
            </a:extLst>
          </p:cNvPr>
          <p:cNvSpPr txBox="1">
            <a:spLocks noGrp="1" noRot="1" noChangeAspect="1" noChangeArrowheads="1"/>
          </p:cNvSpPr>
          <p:nvPr>
            <p:ph type="sldImg"/>
          </p:nvPr>
        </p:nvSpPr>
        <p:spPr bwMode="auto">
          <a:xfrm>
            <a:off x="92075" y="746125"/>
            <a:ext cx="6616700" cy="37226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a:extLst>
              <a:ext uri="{FF2B5EF4-FFF2-40B4-BE49-F238E27FC236}">
                <a16:creationId xmlns:a16="http://schemas.microsoft.com/office/drawing/2014/main" id="{CB833CDE-4CAD-4803-939C-46F75EE4A1B6}"/>
              </a:ext>
            </a:extLst>
          </p:cNvPr>
          <p:cNvSpPr txBox="1">
            <a:spLocks noGrp="1" noChangeArrowheads="1"/>
          </p:cNvSpPr>
          <p:nvPr>
            <p:ph type="body" idx="1"/>
          </p:nvPr>
        </p:nvSpPr>
        <p:spPr bwMode="auto">
          <a:xfrm>
            <a:off x="679450" y="4716463"/>
            <a:ext cx="5438775" cy="44688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7A75A10-F744-4EC2-B48E-4FF959FDCB9A}"/>
              </a:ext>
            </a:extLst>
          </p:cNvPr>
          <p:cNvSpPr>
            <a:spLocks noGrp="1" noChangeArrowheads="1"/>
          </p:cNvSpPr>
          <p:nvPr>
            <p:ph type="sldNum"/>
          </p:nvPr>
        </p:nvSpPr>
        <p:spPr>
          <a:ln/>
        </p:spPr>
        <p:txBody>
          <a:bodyPr/>
          <a:lstStyle/>
          <a:p>
            <a:fld id="{4826B626-1E10-43C3-916A-D5D00C1C4253}" type="slidenum">
              <a:rPr lang="en-US" altLang="zh-TW"/>
              <a:pPr/>
              <a:t>7</a:t>
            </a:fld>
            <a:endParaRPr lang="en-US" altLang="zh-TW"/>
          </a:p>
        </p:txBody>
      </p:sp>
      <p:sp>
        <p:nvSpPr>
          <p:cNvPr id="75777" name="Rectangle 1">
            <a:extLst>
              <a:ext uri="{FF2B5EF4-FFF2-40B4-BE49-F238E27FC236}">
                <a16:creationId xmlns:a16="http://schemas.microsoft.com/office/drawing/2014/main" id="{797AB2EC-0073-4631-854D-BE0A889FA2F5}"/>
              </a:ext>
            </a:extLst>
          </p:cNvPr>
          <p:cNvSpPr txBox="1">
            <a:spLocks noGrp="1" noRot="1" noChangeAspect="1" noChangeArrowheads="1"/>
          </p:cNvSpPr>
          <p:nvPr>
            <p:ph type="sldImg"/>
          </p:nvPr>
        </p:nvSpPr>
        <p:spPr bwMode="auto">
          <a:xfrm>
            <a:off x="92075" y="746125"/>
            <a:ext cx="6616700" cy="37226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a:extLst>
              <a:ext uri="{FF2B5EF4-FFF2-40B4-BE49-F238E27FC236}">
                <a16:creationId xmlns:a16="http://schemas.microsoft.com/office/drawing/2014/main" id="{8E110768-D340-4EA3-B004-9F18CF57030D}"/>
              </a:ext>
            </a:extLst>
          </p:cNvPr>
          <p:cNvSpPr txBox="1">
            <a:spLocks noGrp="1" noChangeArrowheads="1"/>
          </p:cNvSpPr>
          <p:nvPr>
            <p:ph type="body" idx="1"/>
          </p:nvPr>
        </p:nvSpPr>
        <p:spPr bwMode="auto">
          <a:xfrm>
            <a:off x="679450" y="4716463"/>
            <a:ext cx="5438775" cy="44688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B26DE439-ECBB-4FE8-A4C3-7D362AE232CB}"/>
              </a:ext>
            </a:extLst>
          </p:cNvPr>
          <p:cNvSpPr>
            <a:spLocks noGrp="1" noChangeArrowheads="1"/>
          </p:cNvSpPr>
          <p:nvPr>
            <p:ph type="sldNum"/>
          </p:nvPr>
        </p:nvSpPr>
        <p:spPr>
          <a:ln/>
        </p:spPr>
        <p:txBody>
          <a:bodyPr/>
          <a:lstStyle/>
          <a:p>
            <a:fld id="{30C1B3B6-43F5-4AFE-951F-AFE9C08CF50A}" type="slidenum">
              <a:rPr lang="en-US" altLang="zh-TW"/>
              <a:pPr/>
              <a:t>8</a:t>
            </a:fld>
            <a:endParaRPr lang="en-US" altLang="zh-TW"/>
          </a:p>
        </p:txBody>
      </p:sp>
      <p:sp>
        <p:nvSpPr>
          <p:cNvPr id="76801" name="Rectangle 1">
            <a:extLst>
              <a:ext uri="{FF2B5EF4-FFF2-40B4-BE49-F238E27FC236}">
                <a16:creationId xmlns:a16="http://schemas.microsoft.com/office/drawing/2014/main" id="{F81D8089-997D-491A-8E1F-40997A161ECB}"/>
              </a:ext>
            </a:extLst>
          </p:cNvPr>
          <p:cNvSpPr txBox="1">
            <a:spLocks noGrp="1" noRot="1" noChangeAspect="1" noChangeArrowheads="1"/>
          </p:cNvSpPr>
          <p:nvPr>
            <p:ph type="sldImg"/>
          </p:nvPr>
        </p:nvSpPr>
        <p:spPr bwMode="auto">
          <a:xfrm>
            <a:off x="92075" y="746125"/>
            <a:ext cx="6616700" cy="37226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a:extLst>
              <a:ext uri="{FF2B5EF4-FFF2-40B4-BE49-F238E27FC236}">
                <a16:creationId xmlns:a16="http://schemas.microsoft.com/office/drawing/2014/main" id="{760B1BA7-6FA1-40D0-A473-1CF9E6AAC9A4}"/>
              </a:ext>
            </a:extLst>
          </p:cNvPr>
          <p:cNvSpPr txBox="1">
            <a:spLocks noGrp="1" noChangeArrowheads="1"/>
          </p:cNvSpPr>
          <p:nvPr>
            <p:ph type="body" idx="1"/>
          </p:nvPr>
        </p:nvSpPr>
        <p:spPr bwMode="auto">
          <a:xfrm>
            <a:off x="679450" y="4716463"/>
            <a:ext cx="5438775" cy="44688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EA3E19EA-3B8C-40F0-8FCA-4CFE25B3FE9D}"/>
              </a:ext>
            </a:extLst>
          </p:cNvPr>
          <p:cNvSpPr>
            <a:spLocks noGrp="1" noChangeArrowheads="1"/>
          </p:cNvSpPr>
          <p:nvPr>
            <p:ph type="sldNum"/>
          </p:nvPr>
        </p:nvSpPr>
        <p:spPr>
          <a:ln/>
        </p:spPr>
        <p:txBody>
          <a:bodyPr/>
          <a:lstStyle/>
          <a:p>
            <a:fld id="{0628480E-FB72-4BE3-ADAF-492DEB1BB7B8}" type="slidenum">
              <a:rPr lang="en-US" altLang="zh-TW"/>
              <a:pPr/>
              <a:t>9</a:t>
            </a:fld>
            <a:endParaRPr lang="en-US" altLang="zh-TW"/>
          </a:p>
        </p:txBody>
      </p:sp>
      <p:sp>
        <p:nvSpPr>
          <p:cNvPr id="77825" name="Rectangle 1">
            <a:extLst>
              <a:ext uri="{FF2B5EF4-FFF2-40B4-BE49-F238E27FC236}">
                <a16:creationId xmlns:a16="http://schemas.microsoft.com/office/drawing/2014/main" id="{25250A56-962E-4008-A55C-D82C6847C04E}"/>
              </a:ext>
            </a:extLst>
          </p:cNvPr>
          <p:cNvSpPr txBox="1">
            <a:spLocks noGrp="1" noRot="1" noChangeAspect="1" noChangeArrowheads="1"/>
          </p:cNvSpPr>
          <p:nvPr>
            <p:ph type="sldImg"/>
          </p:nvPr>
        </p:nvSpPr>
        <p:spPr bwMode="auto">
          <a:xfrm>
            <a:off x="92075" y="746125"/>
            <a:ext cx="6616700" cy="37226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606BE027-6DF0-4747-9886-8E0D4BEE678E}"/>
              </a:ext>
            </a:extLst>
          </p:cNvPr>
          <p:cNvSpPr txBox="1">
            <a:spLocks noGrp="1" noChangeArrowheads="1"/>
          </p:cNvSpPr>
          <p:nvPr>
            <p:ph type="body" idx="1"/>
          </p:nvPr>
        </p:nvSpPr>
        <p:spPr bwMode="auto">
          <a:xfrm>
            <a:off x="679450" y="4716463"/>
            <a:ext cx="5438775" cy="44688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zh-TW"/>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E2F9F8-CD44-43BD-94CD-5CA32ACA6F08}"/>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4AC62FE9-CA64-420D-95B5-2D7C40978C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7A00965D-64EF-4305-B740-EFDF1B123732}"/>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CD25AD20-358B-44DC-80A2-ECEA8CCDC2CC}"/>
              </a:ext>
            </a:extLst>
          </p:cNvPr>
          <p:cNvSpPr>
            <a:spLocks noGrp="1"/>
          </p:cNvSpPr>
          <p:nvPr>
            <p:ph type="sldNum" idx="11"/>
          </p:nvPr>
        </p:nvSpPr>
        <p:spPr/>
        <p:txBody>
          <a:bodyPr/>
          <a:lstStyle>
            <a:lvl1pPr>
              <a:defRPr/>
            </a:lvl1pPr>
          </a:lstStyle>
          <a:p>
            <a:fld id="{092D2A7D-EE82-4D9B-9885-013DFE463AE5}" type="slidenum">
              <a:rPr lang="en-US" altLang="zh-TW"/>
              <a:pPr/>
              <a:t>‹#›</a:t>
            </a:fld>
            <a:endParaRPr lang="en-US" altLang="zh-TW"/>
          </a:p>
        </p:txBody>
      </p:sp>
    </p:spTree>
    <p:extLst>
      <p:ext uri="{BB962C8B-B14F-4D97-AF65-F5344CB8AC3E}">
        <p14:creationId xmlns:p14="http://schemas.microsoft.com/office/powerpoint/2010/main" val="1295830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0B87F0-7550-4FE6-8CD3-110355D47F5E}"/>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4099B0E1-8596-4E74-AF5B-1D51E515AAF1}"/>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0132969-B5AE-4A92-A9A4-020F15939D88}"/>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D946C0B0-89CA-45CF-AA0F-E5C0DD352F9C}"/>
              </a:ext>
            </a:extLst>
          </p:cNvPr>
          <p:cNvSpPr>
            <a:spLocks noGrp="1"/>
          </p:cNvSpPr>
          <p:nvPr>
            <p:ph type="sldNum" idx="11"/>
          </p:nvPr>
        </p:nvSpPr>
        <p:spPr/>
        <p:txBody>
          <a:bodyPr/>
          <a:lstStyle>
            <a:lvl1pPr>
              <a:defRPr/>
            </a:lvl1pPr>
          </a:lstStyle>
          <a:p>
            <a:fld id="{889F6791-5D96-40C0-9286-5CE5E8C00E75}" type="slidenum">
              <a:rPr lang="en-US" altLang="zh-TW"/>
              <a:pPr/>
              <a:t>‹#›</a:t>
            </a:fld>
            <a:endParaRPr lang="en-US" altLang="zh-TW"/>
          </a:p>
        </p:txBody>
      </p:sp>
    </p:spTree>
    <p:extLst>
      <p:ext uri="{BB962C8B-B14F-4D97-AF65-F5344CB8AC3E}">
        <p14:creationId xmlns:p14="http://schemas.microsoft.com/office/powerpoint/2010/main" val="563964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7BED58F5-65DE-4E8A-922C-5B5550F8D900}"/>
              </a:ext>
            </a:extLst>
          </p:cNvPr>
          <p:cNvSpPr>
            <a:spLocks noGrp="1"/>
          </p:cNvSpPr>
          <p:nvPr>
            <p:ph type="title" orient="vert"/>
          </p:nvPr>
        </p:nvSpPr>
        <p:spPr>
          <a:xfrm>
            <a:off x="8839200" y="1604963"/>
            <a:ext cx="2741613" cy="4570412"/>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1ED357B7-0109-4153-9342-8010260D0333}"/>
              </a:ext>
            </a:extLst>
          </p:cNvPr>
          <p:cNvSpPr>
            <a:spLocks noGrp="1"/>
          </p:cNvSpPr>
          <p:nvPr>
            <p:ph type="body" orient="vert" idx="1"/>
          </p:nvPr>
        </p:nvSpPr>
        <p:spPr>
          <a:xfrm>
            <a:off x="609600" y="1604963"/>
            <a:ext cx="8077200" cy="4570412"/>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6B3495A-35CC-4879-9B36-23DD2D50D5B7}"/>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EB0B9425-2995-49EA-AECD-46C1911EF553}"/>
              </a:ext>
            </a:extLst>
          </p:cNvPr>
          <p:cNvSpPr>
            <a:spLocks noGrp="1"/>
          </p:cNvSpPr>
          <p:nvPr>
            <p:ph type="sldNum" idx="11"/>
          </p:nvPr>
        </p:nvSpPr>
        <p:spPr/>
        <p:txBody>
          <a:bodyPr/>
          <a:lstStyle>
            <a:lvl1pPr>
              <a:defRPr/>
            </a:lvl1pPr>
          </a:lstStyle>
          <a:p>
            <a:fld id="{34DF8820-1F9D-4C9D-8F13-9072B08A7D6F}" type="slidenum">
              <a:rPr lang="en-US" altLang="zh-TW"/>
              <a:pPr/>
              <a:t>‹#›</a:t>
            </a:fld>
            <a:endParaRPr lang="en-US" altLang="zh-TW"/>
          </a:p>
        </p:txBody>
      </p:sp>
    </p:spTree>
    <p:extLst>
      <p:ext uri="{BB962C8B-B14F-4D97-AF65-F5344CB8AC3E}">
        <p14:creationId xmlns:p14="http://schemas.microsoft.com/office/powerpoint/2010/main" val="3257058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7C1E0B-1A2A-4954-B157-0546AB62FC7E}"/>
              </a:ext>
            </a:extLst>
          </p:cNvPr>
          <p:cNvSpPr>
            <a:spLocks noGrp="1"/>
          </p:cNvSpPr>
          <p:nvPr>
            <p:ph type="title"/>
          </p:nvPr>
        </p:nvSpPr>
        <p:spPr>
          <a:xfrm>
            <a:off x="838200" y="1825625"/>
            <a:ext cx="10514013" cy="4349750"/>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739B2B3-2204-40A8-894E-2DC7A7FA46CA}"/>
              </a:ext>
            </a:extLst>
          </p:cNvPr>
          <p:cNvSpPr>
            <a:spLocks noGrp="1"/>
          </p:cNvSpPr>
          <p:nvPr>
            <p:ph type="body" sz="half" idx="1"/>
          </p:nvPr>
        </p:nvSpPr>
        <p:spPr>
          <a:xfrm>
            <a:off x="609600" y="1604963"/>
            <a:ext cx="5408613"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41A5E35E-6D1B-454C-B971-FC68C2113A2C}"/>
              </a:ext>
            </a:extLst>
          </p:cNvPr>
          <p:cNvSpPr>
            <a:spLocks noGrp="1"/>
          </p:cNvSpPr>
          <p:nvPr>
            <p:ph sz="quarter" idx="2"/>
          </p:nvPr>
        </p:nvSpPr>
        <p:spPr>
          <a:xfrm>
            <a:off x="6170613" y="1604963"/>
            <a:ext cx="5410200" cy="191135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a:extLst>
              <a:ext uri="{FF2B5EF4-FFF2-40B4-BE49-F238E27FC236}">
                <a16:creationId xmlns:a16="http://schemas.microsoft.com/office/drawing/2014/main" id="{401E737B-1F4B-4E71-8C5A-2F6712B98567}"/>
              </a:ext>
            </a:extLst>
          </p:cNvPr>
          <p:cNvSpPr>
            <a:spLocks noGrp="1"/>
          </p:cNvSpPr>
          <p:nvPr>
            <p:ph sz="quarter" idx="3"/>
          </p:nvPr>
        </p:nvSpPr>
        <p:spPr>
          <a:xfrm>
            <a:off x="6170613" y="3668713"/>
            <a:ext cx="5410200" cy="191135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日期版面配置區 5">
            <a:extLst>
              <a:ext uri="{FF2B5EF4-FFF2-40B4-BE49-F238E27FC236}">
                <a16:creationId xmlns:a16="http://schemas.microsoft.com/office/drawing/2014/main" id="{330D730A-886F-4AA9-BDC6-37564C889C2E}"/>
              </a:ext>
            </a:extLst>
          </p:cNvPr>
          <p:cNvSpPr>
            <a:spLocks noGrp="1"/>
          </p:cNvSpPr>
          <p:nvPr>
            <p:ph type="dt" idx="10"/>
          </p:nvPr>
        </p:nvSpPr>
        <p:spPr>
          <a:xfrm>
            <a:off x="838200" y="6356350"/>
            <a:ext cx="2741613" cy="363538"/>
          </a:xfrm>
        </p:spPr>
        <p:txBody>
          <a:bodyPr/>
          <a:lstStyle>
            <a:lvl1pPr>
              <a:defRPr/>
            </a:lvl1pPr>
          </a:lstStyle>
          <a:p>
            <a:r>
              <a:rPr lang="en-US" altLang="zh-TW"/>
              <a:t>9/7/24</a:t>
            </a:r>
          </a:p>
        </p:txBody>
      </p:sp>
      <p:sp>
        <p:nvSpPr>
          <p:cNvPr id="7" name="投影片編號版面配置區 6">
            <a:extLst>
              <a:ext uri="{FF2B5EF4-FFF2-40B4-BE49-F238E27FC236}">
                <a16:creationId xmlns:a16="http://schemas.microsoft.com/office/drawing/2014/main" id="{226500D8-CECD-49A8-9A56-903B2BCD6C89}"/>
              </a:ext>
            </a:extLst>
          </p:cNvPr>
          <p:cNvSpPr>
            <a:spLocks noGrp="1"/>
          </p:cNvSpPr>
          <p:nvPr>
            <p:ph type="sldNum" idx="11"/>
          </p:nvPr>
        </p:nvSpPr>
        <p:spPr>
          <a:xfrm>
            <a:off x="8610600" y="6356350"/>
            <a:ext cx="2741613" cy="363538"/>
          </a:xfrm>
        </p:spPr>
        <p:txBody>
          <a:bodyPr/>
          <a:lstStyle>
            <a:lvl1pPr>
              <a:defRPr/>
            </a:lvl1pPr>
          </a:lstStyle>
          <a:p>
            <a:fld id="{DC40B727-C5D5-4073-AA61-445934274881}" type="slidenum">
              <a:rPr lang="en-US" altLang="zh-TW"/>
              <a:pPr/>
              <a:t>‹#›</a:t>
            </a:fld>
            <a:endParaRPr lang="en-US" altLang="zh-TW"/>
          </a:p>
        </p:txBody>
      </p:sp>
    </p:spTree>
    <p:extLst>
      <p:ext uri="{BB962C8B-B14F-4D97-AF65-F5344CB8AC3E}">
        <p14:creationId xmlns:p14="http://schemas.microsoft.com/office/powerpoint/2010/main" val="402940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6DF1DF-AC2C-48AF-BF7E-3FA8EDE566EA}"/>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1472E82E-BE0A-4A3C-8F6F-402C935FDD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FF33EF30-C647-4CCF-A1D1-CF25210902D0}"/>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82A83FFF-48BA-41C8-9BF2-15E07A8FBEAF}"/>
              </a:ext>
            </a:extLst>
          </p:cNvPr>
          <p:cNvSpPr>
            <a:spLocks noGrp="1"/>
          </p:cNvSpPr>
          <p:nvPr>
            <p:ph type="sldNum" idx="11"/>
          </p:nvPr>
        </p:nvSpPr>
        <p:spPr/>
        <p:txBody>
          <a:bodyPr/>
          <a:lstStyle>
            <a:lvl1pPr>
              <a:defRPr/>
            </a:lvl1pPr>
          </a:lstStyle>
          <a:p>
            <a:fld id="{2ABA94C0-0479-419F-990D-A1F2F520E467}" type="slidenum">
              <a:rPr lang="en-US" altLang="zh-TW"/>
              <a:pPr/>
              <a:t>‹#›</a:t>
            </a:fld>
            <a:endParaRPr lang="en-US" altLang="zh-TW"/>
          </a:p>
        </p:txBody>
      </p:sp>
    </p:spTree>
    <p:extLst>
      <p:ext uri="{BB962C8B-B14F-4D97-AF65-F5344CB8AC3E}">
        <p14:creationId xmlns:p14="http://schemas.microsoft.com/office/powerpoint/2010/main" val="1587291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0BD561-FE3E-4984-A06F-0D6D4DCEF405}"/>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122C7E72-4631-4153-876F-AFD0D437A7E9}"/>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DF9DBDE-3414-460F-B811-C4B65692D603}"/>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31084CD4-0DD4-465B-8517-ED6B50A079B9}"/>
              </a:ext>
            </a:extLst>
          </p:cNvPr>
          <p:cNvSpPr>
            <a:spLocks noGrp="1"/>
          </p:cNvSpPr>
          <p:nvPr>
            <p:ph type="sldNum" idx="11"/>
          </p:nvPr>
        </p:nvSpPr>
        <p:spPr/>
        <p:txBody>
          <a:bodyPr/>
          <a:lstStyle>
            <a:lvl1pPr>
              <a:defRPr/>
            </a:lvl1pPr>
          </a:lstStyle>
          <a:p>
            <a:fld id="{97E03C53-DB0C-471D-982C-F4C3899EF891}" type="slidenum">
              <a:rPr lang="en-US" altLang="zh-TW"/>
              <a:pPr/>
              <a:t>‹#›</a:t>
            </a:fld>
            <a:endParaRPr lang="en-US" altLang="zh-TW"/>
          </a:p>
        </p:txBody>
      </p:sp>
    </p:spTree>
    <p:extLst>
      <p:ext uri="{BB962C8B-B14F-4D97-AF65-F5344CB8AC3E}">
        <p14:creationId xmlns:p14="http://schemas.microsoft.com/office/powerpoint/2010/main" val="2807833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2A65F4-5EE7-42AA-8A31-F4CD7610CDD8}"/>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FF94D82E-6E32-44B2-9C37-E8F3A69B02CB}"/>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
        <p:nvSpPr>
          <p:cNvPr id="4" name="日期版面配置區 3">
            <a:extLst>
              <a:ext uri="{FF2B5EF4-FFF2-40B4-BE49-F238E27FC236}">
                <a16:creationId xmlns:a16="http://schemas.microsoft.com/office/drawing/2014/main" id="{8F70A171-07B1-4917-9D37-41CBA38CBF35}"/>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CC42A0C9-85B7-4906-A996-E0066949F424}"/>
              </a:ext>
            </a:extLst>
          </p:cNvPr>
          <p:cNvSpPr>
            <a:spLocks noGrp="1"/>
          </p:cNvSpPr>
          <p:nvPr>
            <p:ph type="sldNum" idx="11"/>
          </p:nvPr>
        </p:nvSpPr>
        <p:spPr/>
        <p:txBody>
          <a:bodyPr/>
          <a:lstStyle>
            <a:lvl1pPr>
              <a:defRPr/>
            </a:lvl1pPr>
          </a:lstStyle>
          <a:p>
            <a:fld id="{64CBF61C-225A-4E15-BFD9-FCC368EECA39}" type="slidenum">
              <a:rPr lang="en-US" altLang="zh-TW"/>
              <a:pPr/>
              <a:t>‹#›</a:t>
            </a:fld>
            <a:endParaRPr lang="en-US" altLang="zh-TW"/>
          </a:p>
        </p:txBody>
      </p:sp>
    </p:spTree>
    <p:extLst>
      <p:ext uri="{BB962C8B-B14F-4D97-AF65-F5344CB8AC3E}">
        <p14:creationId xmlns:p14="http://schemas.microsoft.com/office/powerpoint/2010/main" val="2733228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4995B3-299A-469F-8B7E-7A785835DADD}"/>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D66A637-3507-43C7-B69A-4ABF82AC3D25}"/>
              </a:ext>
            </a:extLst>
          </p:cNvPr>
          <p:cNvSpPr>
            <a:spLocks noGrp="1"/>
          </p:cNvSpPr>
          <p:nvPr>
            <p:ph sz="half" idx="1"/>
          </p:nvPr>
        </p:nvSpPr>
        <p:spPr>
          <a:xfrm>
            <a:off x="609600" y="1604963"/>
            <a:ext cx="5408613"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479CCAA8-B3C3-446A-964A-1715509F3AD4}"/>
              </a:ext>
            </a:extLst>
          </p:cNvPr>
          <p:cNvSpPr>
            <a:spLocks noGrp="1"/>
          </p:cNvSpPr>
          <p:nvPr>
            <p:ph sz="half" idx="2"/>
          </p:nvPr>
        </p:nvSpPr>
        <p:spPr>
          <a:xfrm>
            <a:off x="6170613" y="1604963"/>
            <a:ext cx="5410200"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538FDC9D-DABE-4AEE-B953-70899CBE4932}"/>
              </a:ext>
            </a:extLst>
          </p:cNvPr>
          <p:cNvSpPr>
            <a:spLocks noGrp="1"/>
          </p:cNvSpPr>
          <p:nvPr>
            <p:ph type="dt" idx="10"/>
          </p:nvPr>
        </p:nvSpPr>
        <p:spPr/>
        <p:txBody>
          <a:bodyPr/>
          <a:lstStyle>
            <a:lvl1pPr>
              <a:defRPr/>
            </a:lvl1pPr>
          </a:lstStyle>
          <a:p>
            <a:r>
              <a:rPr lang="en-US" altLang="zh-TW"/>
              <a:t>9/7/24</a:t>
            </a:r>
          </a:p>
        </p:txBody>
      </p:sp>
      <p:sp>
        <p:nvSpPr>
          <p:cNvPr id="6" name="投影片編號版面配置區 5">
            <a:extLst>
              <a:ext uri="{FF2B5EF4-FFF2-40B4-BE49-F238E27FC236}">
                <a16:creationId xmlns:a16="http://schemas.microsoft.com/office/drawing/2014/main" id="{F4901ADE-72C2-40B4-B033-564C7B906AC1}"/>
              </a:ext>
            </a:extLst>
          </p:cNvPr>
          <p:cNvSpPr>
            <a:spLocks noGrp="1"/>
          </p:cNvSpPr>
          <p:nvPr>
            <p:ph type="sldNum" idx="11"/>
          </p:nvPr>
        </p:nvSpPr>
        <p:spPr/>
        <p:txBody>
          <a:bodyPr/>
          <a:lstStyle>
            <a:lvl1pPr>
              <a:defRPr/>
            </a:lvl1pPr>
          </a:lstStyle>
          <a:p>
            <a:fld id="{F37F1116-B987-4BCA-9BF5-D91E402C687D}" type="slidenum">
              <a:rPr lang="en-US" altLang="zh-TW"/>
              <a:pPr/>
              <a:t>‹#›</a:t>
            </a:fld>
            <a:endParaRPr lang="en-US" altLang="zh-TW"/>
          </a:p>
        </p:txBody>
      </p:sp>
    </p:spTree>
    <p:extLst>
      <p:ext uri="{BB962C8B-B14F-4D97-AF65-F5344CB8AC3E}">
        <p14:creationId xmlns:p14="http://schemas.microsoft.com/office/powerpoint/2010/main" val="2667948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07E9233-4BF1-41FE-97D9-F8DE55EF8382}"/>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F8F283B-8E47-4E57-B0BC-1EEAA55561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6DFDBA1E-E1EF-4F00-ADD8-3B7FEAFE9561}"/>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E8CC2A6D-EA80-49DF-9714-1369D5E242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97E5D301-C527-4C60-8467-DDAA410EB87B}"/>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2036A574-98EC-4087-9B26-8F87E6C17BE4}"/>
              </a:ext>
            </a:extLst>
          </p:cNvPr>
          <p:cNvSpPr>
            <a:spLocks noGrp="1"/>
          </p:cNvSpPr>
          <p:nvPr>
            <p:ph type="dt" idx="10"/>
          </p:nvPr>
        </p:nvSpPr>
        <p:spPr/>
        <p:txBody>
          <a:bodyPr/>
          <a:lstStyle>
            <a:lvl1pPr>
              <a:defRPr/>
            </a:lvl1pPr>
          </a:lstStyle>
          <a:p>
            <a:r>
              <a:rPr lang="en-US" altLang="zh-TW"/>
              <a:t>9/7/24</a:t>
            </a:r>
          </a:p>
        </p:txBody>
      </p:sp>
      <p:sp>
        <p:nvSpPr>
          <p:cNvPr id="8" name="投影片編號版面配置區 7">
            <a:extLst>
              <a:ext uri="{FF2B5EF4-FFF2-40B4-BE49-F238E27FC236}">
                <a16:creationId xmlns:a16="http://schemas.microsoft.com/office/drawing/2014/main" id="{7D821716-3D87-49DC-AD4B-CA4BF55D157B}"/>
              </a:ext>
            </a:extLst>
          </p:cNvPr>
          <p:cNvSpPr>
            <a:spLocks noGrp="1"/>
          </p:cNvSpPr>
          <p:nvPr>
            <p:ph type="sldNum" idx="11"/>
          </p:nvPr>
        </p:nvSpPr>
        <p:spPr/>
        <p:txBody>
          <a:bodyPr/>
          <a:lstStyle>
            <a:lvl1pPr>
              <a:defRPr/>
            </a:lvl1pPr>
          </a:lstStyle>
          <a:p>
            <a:fld id="{5DC59646-0C0C-4D47-BA68-91F53B699A12}" type="slidenum">
              <a:rPr lang="en-US" altLang="zh-TW"/>
              <a:pPr/>
              <a:t>‹#›</a:t>
            </a:fld>
            <a:endParaRPr lang="en-US" altLang="zh-TW"/>
          </a:p>
        </p:txBody>
      </p:sp>
    </p:spTree>
    <p:extLst>
      <p:ext uri="{BB962C8B-B14F-4D97-AF65-F5344CB8AC3E}">
        <p14:creationId xmlns:p14="http://schemas.microsoft.com/office/powerpoint/2010/main" val="3355238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4AFE70-0D1C-489A-AC33-2AC586481F70}"/>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A1729B5D-BB17-4FD4-AE6E-E8FCED3FFEAA}"/>
              </a:ext>
            </a:extLst>
          </p:cNvPr>
          <p:cNvSpPr>
            <a:spLocks noGrp="1"/>
          </p:cNvSpPr>
          <p:nvPr>
            <p:ph type="dt" idx="10"/>
          </p:nvPr>
        </p:nvSpPr>
        <p:spPr/>
        <p:txBody>
          <a:bodyPr/>
          <a:lstStyle>
            <a:lvl1pPr>
              <a:defRPr/>
            </a:lvl1pPr>
          </a:lstStyle>
          <a:p>
            <a:r>
              <a:rPr lang="en-US" altLang="zh-TW"/>
              <a:t>9/7/24</a:t>
            </a:r>
          </a:p>
        </p:txBody>
      </p:sp>
      <p:sp>
        <p:nvSpPr>
          <p:cNvPr id="4" name="投影片編號版面配置區 3">
            <a:extLst>
              <a:ext uri="{FF2B5EF4-FFF2-40B4-BE49-F238E27FC236}">
                <a16:creationId xmlns:a16="http://schemas.microsoft.com/office/drawing/2014/main" id="{C99B923F-4046-4A09-AA0B-C0FBE0931E85}"/>
              </a:ext>
            </a:extLst>
          </p:cNvPr>
          <p:cNvSpPr>
            <a:spLocks noGrp="1"/>
          </p:cNvSpPr>
          <p:nvPr>
            <p:ph type="sldNum" idx="11"/>
          </p:nvPr>
        </p:nvSpPr>
        <p:spPr/>
        <p:txBody>
          <a:bodyPr/>
          <a:lstStyle>
            <a:lvl1pPr>
              <a:defRPr/>
            </a:lvl1pPr>
          </a:lstStyle>
          <a:p>
            <a:fld id="{77DF4FC9-8949-4270-920C-F3A028828A67}" type="slidenum">
              <a:rPr lang="en-US" altLang="zh-TW"/>
              <a:pPr/>
              <a:t>‹#›</a:t>
            </a:fld>
            <a:endParaRPr lang="en-US" altLang="zh-TW"/>
          </a:p>
        </p:txBody>
      </p:sp>
    </p:spTree>
    <p:extLst>
      <p:ext uri="{BB962C8B-B14F-4D97-AF65-F5344CB8AC3E}">
        <p14:creationId xmlns:p14="http://schemas.microsoft.com/office/powerpoint/2010/main" val="108301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608E6B62-2505-457F-B932-F5D1411A2320}"/>
              </a:ext>
            </a:extLst>
          </p:cNvPr>
          <p:cNvSpPr>
            <a:spLocks noGrp="1"/>
          </p:cNvSpPr>
          <p:nvPr>
            <p:ph type="dt" idx="10"/>
          </p:nvPr>
        </p:nvSpPr>
        <p:spPr/>
        <p:txBody>
          <a:bodyPr/>
          <a:lstStyle>
            <a:lvl1pPr>
              <a:defRPr/>
            </a:lvl1pPr>
          </a:lstStyle>
          <a:p>
            <a:r>
              <a:rPr lang="en-US" altLang="zh-TW"/>
              <a:t>9/7/24</a:t>
            </a:r>
          </a:p>
        </p:txBody>
      </p:sp>
      <p:sp>
        <p:nvSpPr>
          <p:cNvPr id="3" name="投影片編號版面配置區 2">
            <a:extLst>
              <a:ext uri="{FF2B5EF4-FFF2-40B4-BE49-F238E27FC236}">
                <a16:creationId xmlns:a16="http://schemas.microsoft.com/office/drawing/2014/main" id="{2ED06233-CCD0-4DF5-9523-93F8B0F5FA07}"/>
              </a:ext>
            </a:extLst>
          </p:cNvPr>
          <p:cNvSpPr>
            <a:spLocks noGrp="1"/>
          </p:cNvSpPr>
          <p:nvPr>
            <p:ph type="sldNum" idx="11"/>
          </p:nvPr>
        </p:nvSpPr>
        <p:spPr/>
        <p:txBody>
          <a:bodyPr/>
          <a:lstStyle>
            <a:lvl1pPr>
              <a:defRPr/>
            </a:lvl1pPr>
          </a:lstStyle>
          <a:p>
            <a:fld id="{77FBEF63-EA35-4B27-B478-E3DF17B41ACF}" type="slidenum">
              <a:rPr lang="en-US" altLang="zh-TW"/>
              <a:pPr/>
              <a:t>‹#›</a:t>
            </a:fld>
            <a:endParaRPr lang="en-US" altLang="zh-TW"/>
          </a:p>
        </p:txBody>
      </p:sp>
    </p:spTree>
    <p:extLst>
      <p:ext uri="{BB962C8B-B14F-4D97-AF65-F5344CB8AC3E}">
        <p14:creationId xmlns:p14="http://schemas.microsoft.com/office/powerpoint/2010/main" val="3212566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E36AA5-389C-4091-9C5D-026854BD7491}"/>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F75CB1E-D3FA-4976-9B67-197A939027F7}"/>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00D8767-3289-40BE-B086-3D564CC1E8B8}"/>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D28C1FB9-3E51-46A6-943A-88F8964C6A48}"/>
              </a:ext>
            </a:extLst>
          </p:cNvPr>
          <p:cNvSpPr>
            <a:spLocks noGrp="1"/>
          </p:cNvSpPr>
          <p:nvPr>
            <p:ph type="sldNum" idx="11"/>
          </p:nvPr>
        </p:nvSpPr>
        <p:spPr/>
        <p:txBody>
          <a:bodyPr/>
          <a:lstStyle>
            <a:lvl1pPr>
              <a:defRPr/>
            </a:lvl1pPr>
          </a:lstStyle>
          <a:p>
            <a:fld id="{491C3000-19A7-47B7-B351-C945387F1BEE}" type="slidenum">
              <a:rPr lang="en-US" altLang="zh-TW"/>
              <a:pPr/>
              <a:t>‹#›</a:t>
            </a:fld>
            <a:endParaRPr lang="en-US" altLang="zh-TW"/>
          </a:p>
        </p:txBody>
      </p:sp>
    </p:spTree>
    <p:extLst>
      <p:ext uri="{BB962C8B-B14F-4D97-AF65-F5344CB8AC3E}">
        <p14:creationId xmlns:p14="http://schemas.microsoft.com/office/powerpoint/2010/main" val="659229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B88692-6A60-42BA-A045-5B13E41E6E65}"/>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B6AABF75-721C-40C5-9AE1-58CB969620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8B2C8AA5-BBAD-4AE4-8D43-65451055E5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8D885462-C9C1-45A0-AFCC-63335C48C90B}"/>
              </a:ext>
            </a:extLst>
          </p:cNvPr>
          <p:cNvSpPr>
            <a:spLocks noGrp="1"/>
          </p:cNvSpPr>
          <p:nvPr>
            <p:ph type="dt" idx="10"/>
          </p:nvPr>
        </p:nvSpPr>
        <p:spPr/>
        <p:txBody>
          <a:bodyPr/>
          <a:lstStyle>
            <a:lvl1pPr>
              <a:defRPr/>
            </a:lvl1pPr>
          </a:lstStyle>
          <a:p>
            <a:r>
              <a:rPr lang="en-US" altLang="zh-TW"/>
              <a:t>9/7/24</a:t>
            </a:r>
          </a:p>
        </p:txBody>
      </p:sp>
      <p:sp>
        <p:nvSpPr>
          <p:cNvPr id="6" name="投影片編號版面配置區 5">
            <a:extLst>
              <a:ext uri="{FF2B5EF4-FFF2-40B4-BE49-F238E27FC236}">
                <a16:creationId xmlns:a16="http://schemas.microsoft.com/office/drawing/2014/main" id="{A0378FF1-1C9A-4490-B3F7-D1F55ECE807C}"/>
              </a:ext>
            </a:extLst>
          </p:cNvPr>
          <p:cNvSpPr>
            <a:spLocks noGrp="1"/>
          </p:cNvSpPr>
          <p:nvPr>
            <p:ph type="sldNum" idx="11"/>
          </p:nvPr>
        </p:nvSpPr>
        <p:spPr/>
        <p:txBody>
          <a:bodyPr/>
          <a:lstStyle>
            <a:lvl1pPr>
              <a:defRPr/>
            </a:lvl1pPr>
          </a:lstStyle>
          <a:p>
            <a:fld id="{6236099D-6D2E-4A6F-AF9C-9C5B4FE5C896}" type="slidenum">
              <a:rPr lang="en-US" altLang="zh-TW"/>
              <a:pPr/>
              <a:t>‹#›</a:t>
            </a:fld>
            <a:endParaRPr lang="en-US" altLang="zh-TW"/>
          </a:p>
        </p:txBody>
      </p:sp>
    </p:spTree>
    <p:extLst>
      <p:ext uri="{BB962C8B-B14F-4D97-AF65-F5344CB8AC3E}">
        <p14:creationId xmlns:p14="http://schemas.microsoft.com/office/powerpoint/2010/main" val="939372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AD8F702-D2A5-4EE7-9BA7-B5851F84ABEB}"/>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435CE2FA-018F-4C90-9DBD-C0133C66C0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7D486142-61C0-49FD-94F2-D2AA706E2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8EBE073D-C30A-4952-853A-A6D74F8A73E5}"/>
              </a:ext>
            </a:extLst>
          </p:cNvPr>
          <p:cNvSpPr>
            <a:spLocks noGrp="1"/>
          </p:cNvSpPr>
          <p:nvPr>
            <p:ph type="dt" idx="10"/>
          </p:nvPr>
        </p:nvSpPr>
        <p:spPr/>
        <p:txBody>
          <a:bodyPr/>
          <a:lstStyle>
            <a:lvl1pPr>
              <a:defRPr/>
            </a:lvl1pPr>
          </a:lstStyle>
          <a:p>
            <a:r>
              <a:rPr lang="en-US" altLang="zh-TW"/>
              <a:t>9/7/24</a:t>
            </a:r>
          </a:p>
        </p:txBody>
      </p:sp>
      <p:sp>
        <p:nvSpPr>
          <p:cNvPr id="6" name="投影片編號版面配置區 5">
            <a:extLst>
              <a:ext uri="{FF2B5EF4-FFF2-40B4-BE49-F238E27FC236}">
                <a16:creationId xmlns:a16="http://schemas.microsoft.com/office/drawing/2014/main" id="{20081322-9488-40E9-B5C9-C40B10E359DF}"/>
              </a:ext>
            </a:extLst>
          </p:cNvPr>
          <p:cNvSpPr>
            <a:spLocks noGrp="1"/>
          </p:cNvSpPr>
          <p:nvPr>
            <p:ph type="sldNum" idx="11"/>
          </p:nvPr>
        </p:nvSpPr>
        <p:spPr/>
        <p:txBody>
          <a:bodyPr/>
          <a:lstStyle>
            <a:lvl1pPr>
              <a:defRPr/>
            </a:lvl1pPr>
          </a:lstStyle>
          <a:p>
            <a:fld id="{6A6C19ED-59CC-4E2A-ABB4-61F6442DE874}" type="slidenum">
              <a:rPr lang="en-US" altLang="zh-TW"/>
              <a:pPr/>
              <a:t>‹#›</a:t>
            </a:fld>
            <a:endParaRPr lang="en-US" altLang="zh-TW"/>
          </a:p>
        </p:txBody>
      </p:sp>
    </p:spTree>
    <p:extLst>
      <p:ext uri="{BB962C8B-B14F-4D97-AF65-F5344CB8AC3E}">
        <p14:creationId xmlns:p14="http://schemas.microsoft.com/office/powerpoint/2010/main" val="567557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E1CE5F-A625-4441-8BBD-28A298E82EBC}"/>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2A30AEE5-3F8D-4D58-BD3E-A69EE1FCF1C0}"/>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A4EC536-30DC-4398-B0FA-3DF488E350C5}"/>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B3815EA1-DA78-4313-863E-99320EEAD242}"/>
              </a:ext>
            </a:extLst>
          </p:cNvPr>
          <p:cNvSpPr>
            <a:spLocks noGrp="1"/>
          </p:cNvSpPr>
          <p:nvPr>
            <p:ph type="sldNum" idx="11"/>
          </p:nvPr>
        </p:nvSpPr>
        <p:spPr/>
        <p:txBody>
          <a:bodyPr/>
          <a:lstStyle>
            <a:lvl1pPr>
              <a:defRPr/>
            </a:lvl1pPr>
          </a:lstStyle>
          <a:p>
            <a:fld id="{9F628C42-4770-4F4C-A79D-DC4CF804F668}" type="slidenum">
              <a:rPr lang="en-US" altLang="zh-TW"/>
              <a:pPr/>
              <a:t>‹#›</a:t>
            </a:fld>
            <a:endParaRPr lang="en-US" altLang="zh-TW"/>
          </a:p>
        </p:txBody>
      </p:sp>
    </p:spTree>
    <p:extLst>
      <p:ext uri="{BB962C8B-B14F-4D97-AF65-F5344CB8AC3E}">
        <p14:creationId xmlns:p14="http://schemas.microsoft.com/office/powerpoint/2010/main" val="2037332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E4A81D69-DB69-4BD3-9F90-E3F580A44933}"/>
              </a:ext>
            </a:extLst>
          </p:cNvPr>
          <p:cNvSpPr>
            <a:spLocks noGrp="1"/>
          </p:cNvSpPr>
          <p:nvPr>
            <p:ph type="title" orient="vert"/>
          </p:nvPr>
        </p:nvSpPr>
        <p:spPr>
          <a:xfrm>
            <a:off x="8839200" y="273050"/>
            <a:ext cx="2741613" cy="5307013"/>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D6651A00-169B-4D92-B920-C0302D239862}"/>
              </a:ext>
            </a:extLst>
          </p:cNvPr>
          <p:cNvSpPr>
            <a:spLocks noGrp="1"/>
          </p:cNvSpPr>
          <p:nvPr>
            <p:ph type="body" orient="vert" idx="1"/>
          </p:nvPr>
        </p:nvSpPr>
        <p:spPr>
          <a:xfrm>
            <a:off x="609600" y="273050"/>
            <a:ext cx="8077200" cy="5307013"/>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00CAA74-733B-4495-9363-5713368F2E2D}"/>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D9A330E4-DC95-4E16-AD90-634FBF552783}"/>
              </a:ext>
            </a:extLst>
          </p:cNvPr>
          <p:cNvSpPr>
            <a:spLocks noGrp="1"/>
          </p:cNvSpPr>
          <p:nvPr>
            <p:ph type="sldNum" idx="11"/>
          </p:nvPr>
        </p:nvSpPr>
        <p:spPr/>
        <p:txBody>
          <a:bodyPr/>
          <a:lstStyle>
            <a:lvl1pPr>
              <a:defRPr/>
            </a:lvl1pPr>
          </a:lstStyle>
          <a:p>
            <a:fld id="{34845F44-4344-4548-B9B0-EC261C9D1BCA}" type="slidenum">
              <a:rPr lang="en-US" altLang="zh-TW"/>
              <a:pPr/>
              <a:t>‹#›</a:t>
            </a:fld>
            <a:endParaRPr lang="en-US" altLang="zh-TW"/>
          </a:p>
        </p:txBody>
      </p:sp>
    </p:spTree>
    <p:extLst>
      <p:ext uri="{BB962C8B-B14F-4D97-AF65-F5344CB8AC3E}">
        <p14:creationId xmlns:p14="http://schemas.microsoft.com/office/powerpoint/2010/main" val="1278814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標題，物件及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EE8AD3-40AB-4B8B-9729-964747812ADD}"/>
              </a:ext>
            </a:extLst>
          </p:cNvPr>
          <p:cNvSpPr>
            <a:spLocks noGrp="1"/>
          </p:cNvSpPr>
          <p:nvPr>
            <p:ph type="title"/>
          </p:nvPr>
        </p:nvSpPr>
        <p:spPr>
          <a:xfrm>
            <a:off x="609600" y="273050"/>
            <a:ext cx="10971213" cy="1143000"/>
          </a:xfrm>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9D1B0C30-39D3-4D13-B1B9-25814BE04D75}"/>
              </a:ext>
            </a:extLst>
          </p:cNvPr>
          <p:cNvSpPr>
            <a:spLocks noGrp="1"/>
          </p:cNvSpPr>
          <p:nvPr>
            <p:ph sz="half" idx="1"/>
          </p:nvPr>
        </p:nvSpPr>
        <p:spPr>
          <a:xfrm>
            <a:off x="609600" y="1604963"/>
            <a:ext cx="5408613"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2863972E-D494-47E5-B99B-EEE9C62E893E}"/>
              </a:ext>
            </a:extLst>
          </p:cNvPr>
          <p:cNvSpPr>
            <a:spLocks noGrp="1"/>
          </p:cNvSpPr>
          <p:nvPr>
            <p:ph type="body" sz="half" idx="2"/>
          </p:nvPr>
        </p:nvSpPr>
        <p:spPr>
          <a:xfrm>
            <a:off x="6170613" y="1604963"/>
            <a:ext cx="5410200"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74A9A1CE-9503-4FF3-8375-1E814C5AC8A6}"/>
              </a:ext>
            </a:extLst>
          </p:cNvPr>
          <p:cNvSpPr>
            <a:spLocks noGrp="1"/>
          </p:cNvSpPr>
          <p:nvPr>
            <p:ph type="dt" idx="10"/>
          </p:nvPr>
        </p:nvSpPr>
        <p:spPr>
          <a:xfrm>
            <a:off x="838200" y="6356350"/>
            <a:ext cx="2741613" cy="363538"/>
          </a:xfrm>
        </p:spPr>
        <p:txBody>
          <a:bodyPr/>
          <a:lstStyle>
            <a:lvl1pPr>
              <a:defRPr/>
            </a:lvl1pPr>
          </a:lstStyle>
          <a:p>
            <a:r>
              <a:rPr lang="en-US" altLang="zh-TW"/>
              <a:t>9/7/24</a:t>
            </a:r>
          </a:p>
        </p:txBody>
      </p:sp>
      <p:sp>
        <p:nvSpPr>
          <p:cNvPr id="6" name="投影片編號版面配置區 5">
            <a:extLst>
              <a:ext uri="{FF2B5EF4-FFF2-40B4-BE49-F238E27FC236}">
                <a16:creationId xmlns:a16="http://schemas.microsoft.com/office/drawing/2014/main" id="{6ED62559-CB0B-4294-91AB-1C60DF42DE31}"/>
              </a:ext>
            </a:extLst>
          </p:cNvPr>
          <p:cNvSpPr>
            <a:spLocks noGrp="1"/>
          </p:cNvSpPr>
          <p:nvPr>
            <p:ph type="sldNum" idx="11"/>
          </p:nvPr>
        </p:nvSpPr>
        <p:spPr>
          <a:xfrm>
            <a:off x="8610600" y="6356350"/>
            <a:ext cx="2741613" cy="363538"/>
          </a:xfrm>
        </p:spPr>
        <p:txBody>
          <a:bodyPr/>
          <a:lstStyle>
            <a:lvl1pPr>
              <a:defRPr/>
            </a:lvl1pPr>
          </a:lstStyle>
          <a:p>
            <a:fld id="{0309288E-B93F-45BE-8225-6B9DCA296C8D}" type="slidenum">
              <a:rPr lang="en-US" altLang="zh-TW"/>
              <a:pPr/>
              <a:t>‹#›</a:t>
            </a:fld>
            <a:endParaRPr lang="en-US" altLang="zh-TW"/>
          </a:p>
        </p:txBody>
      </p:sp>
    </p:spTree>
    <p:extLst>
      <p:ext uri="{BB962C8B-B14F-4D97-AF65-F5344CB8AC3E}">
        <p14:creationId xmlns:p14="http://schemas.microsoft.com/office/powerpoint/2010/main" val="515297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6D5937F-7D72-4953-A4D2-7C5BD7AB2EA5}"/>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72AFC9A7-2366-445F-87EA-FA97CB1A7D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Tree>
    <p:extLst>
      <p:ext uri="{BB962C8B-B14F-4D97-AF65-F5344CB8AC3E}">
        <p14:creationId xmlns:p14="http://schemas.microsoft.com/office/powerpoint/2010/main" val="3143263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783D442-B18E-4DBB-B69B-7F97B6359FA9}"/>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FE9BF4DD-535B-4832-AB75-862CD82C32CC}"/>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698778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FAF30A-0762-4D7C-A7D4-9C3C9B0813BD}"/>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DF810DC5-967E-4BBE-BB3B-038C82FA1469}"/>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Tree>
    <p:extLst>
      <p:ext uri="{BB962C8B-B14F-4D97-AF65-F5344CB8AC3E}">
        <p14:creationId xmlns:p14="http://schemas.microsoft.com/office/powerpoint/2010/main" val="1655841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73C24A2-7256-4066-8A8B-827F7E3A5D75}"/>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A09F293E-764D-4A73-A298-484C86420A8A}"/>
              </a:ext>
            </a:extLst>
          </p:cNvPr>
          <p:cNvSpPr>
            <a:spLocks noGrp="1"/>
          </p:cNvSpPr>
          <p:nvPr>
            <p:ph sz="half" idx="1"/>
          </p:nvPr>
        </p:nvSpPr>
        <p:spPr>
          <a:xfrm>
            <a:off x="609600" y="1604963"/>
            <a:ext cx="5408613"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4DDA8055-8CC6-4F58-85FC-CA63EFA2A22B}"/>
              </a:ext>
            </a:extLst>
          </p:cNvPr>
          <p:cNvSpPr>
            <a:spLocks noGrp="1"/>
          </p:cNvSpPr>
          <p:nvPr>
            <p:ph sz="half" idx="2"/>
          </p:nvPr>
        </p:nvSpPr>
        <p:spPr>
          <a:xfrm>
            <a:off x="6170613" y="1604963"/>
            <a:ext cx="5410200"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98188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D2D5B4-B78E-4BFD-A989-349237866911}"/>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8C254185-74EC-440E-844A-2DE758E363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BB513C35-2B7D-47AA-9705-69A8ECE5A4A3}"/>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60134018-5235-429D-92A1-C04017F667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45589F0A-7917-4103-BB44-50A35C975D31}"/>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46579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812ED5-B7B5-4071-A9D7-FDC93292EA53}"/>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204DF648-39BE-4818-9D77-D07740542091}"/>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
        <p:nvSpPr>
          <p:cNvPr id="4" name="日期版面配置區 3">
            <a:extLst>
              <a:ext uri="{FF2B5EF4-FFF2-40B4-BE49-F238E27FC236}">
                <a16:creationId xmlns:a16="http://schemas.microsoft.com/office/drawing/2014/main" id="{2C4DBE96-45A9-4D14-A14F-B155B82BCD39}"/>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80020CFF-70E2-4780-A55B-F0A452102920}"/>
              </a:ext>
            </a:extLst>
          </p:cNvPr>
          <p:cNvSpPr>
            <a:spLocks noGrp="1"/>
          </p:cNvSpPr>
          <p:nvPr>
            <p:ph type="sldNum" idx="11"/>
          </p:nvPr>
        </p:nvSpPr>
        <p:spPr/>
        <p:txBody>
          <a:bodyPr/>
          <a:lstStyle>
            <a:lvl1pPr>
              <a:defRPr/>
            </a:lvl1pPr>
          </a:lstStyle>
          <a:p>
            <a:fld id="{6E3CBD24-315E-4137-9452-D18E8324F916}" type="slidenum">
              <a:rPr lang="en-US" altLang="zh-TW"/>
              <a:pPr/>
              <a:t>‹#›</a:t>
            </a:fld>
            <a:endParaRPr lang="en-US" altLang="zh-TW"/>
          </a:p>
        </p:txBody>
      </p:sp>
    </p:spTree>
    <p:extLst>
      <p:ext uri="{BB962C8B-B14F-4D97-AF65-F5344CB8AC3E}">
        <p14:creationId xmlns:p14="http://schemas.microsoft.com/office/powerpoint/2010/main" val="4263796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98EAB4-C893-442F-8C92-5576B6622F41}"/>
              </a:ext>
            </a:extLst>
          </p:cNvPr>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3176376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710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074A1D-0243-41BE-AEC2-E2BE7059E810}"/>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655C9FEF-1EB9-4654-8D3B-A6DB944883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503DE1C9-68E6-451D-83B0-95BF3F74D8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1376437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63A6D0-5D7D-4E78-8CDB-7B3E3857AD7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3EA18ABE-933A-4528-B0D5-CF821FA24C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AC88238E-F226-4AE5-A0F5-F60832990C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1510129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2E8B4B-09AE-4EBC-A84A-A431F77FC92A}"/>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63238E79-89B8-45FE-9168-7D95B43DCDF9}"/>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0624029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079376EB-2164-4BDC-A02A-BD73F2E529D8}"/>
              </a:ext>
            </a:extLst>
          </p:cNvPr>
          <p:cNvSpPr>
            <a:spLocks noGrp="1"/>
          </p:cNvSpPr>
          <p:nvPr>
            <p:ph type="title" orient="vert"/>
          </p:nvPr>
        </p:nvSpPr>
        <p:spPr>
          <a:xfrm>
            <a:off x="8839200" y="273050"/>
            <a:ext cx="2741613" cy="5307013"/>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9FF8F986-4FFB-4861-8C8B-025A76D1BD5F}"/>
              </a:ext>
            </a:extLst>
          </p:cNvPr>
          <p:cNvSpPr>
            <a:spLocks noGrp="1"/>
          </p:cNvSpPr>
          <p:nvPr>
            <p:ph type="body" orient="vert" idx="1"/>
          </p:nvPr>
        </p:nvSpPr>
        <p:spPr>
          <a:xfrm>
            <a:off x="609600" y="273050"/>
            <a:ext cx="8077200" cy="5307013"/>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035078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E21046-D8F9-45D4-B4CB-F67632387D03}"/>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5F504682-314D-4A3A-896B-7E24279581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投影片編號版面配置區 3">
            <a:extLst>
              <a:ext uri="{FF2B5EF4-FFF2-40B4-BE49-F238E27FC236}">
                <a16:creationId xmlns:a16="http://schemas.microsoft.com/office/drawing/2014/main" id="{D85B1F58-99EC-4231-A0C1-1C2BA3CED6D2}"/>
              </a:ext>
            </a:extLst>
          </p:cNvPr>
          <p:cNvSpPr>
            <a:spLocks noGrp="1"/>
          </p:cNvSpPr>
          <p:nvPr>
            <p:ph type="sldNum" idx="10"/>
          </p:nvPr>
        </p:nvSpPr>
        <p:spPr/>
        <p:txBody>
          <a:bodyPr/>
          <a:lstStyle>
            <a:lvl1pPr>
              <a:defRPr/>
            </a:lvl1pPr>
          </a:lstStyle>
          <a:p>
            <a:fld id="{6CC4B1AA-D4A4-4800-9698-21A67D08436D}" type="slidenum">
              <a:rPr lang="en-US" altLang="zh-TW"/>
              <a:pPr/>
              <a:t>‹#›</a:t>
            </a:fld>
            <a:endParaRPr lang="en-US" altLang="zh-TW"/>
          </a:p>
        </p:txBody>
      </p:sp>
    </p:spTree>
    <p:extLst>
      <p:ext uri="{BB962C8B-B14F-4D97-AF65-F5344CB8AC3E}">
        <p14:creationId xmlns:p14="http://schemas.microsoft.com/office/powerpoint/2010/main" val="32689897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62872A-8E3E-49D0-B1E2-00AEB2FAF94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FCEAA670-4A1B-41F1-BB50-9A1D1E53D16D}"/>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3">
            <a:extLst>
              <a:ext uri="{FF2B5EF4-FFF2-40B4-BE49-F238E27FC236}">
                <a16:creationId xmlns:a16="http://schemas.microsoft.com/office/drawing/2014/main" id="{8EC9049E-92E2-4686-934F-ECD35387DE89}"/>
              </a:ext>
            </a:extLst>
          </p:cNvPr>
          <p:cNvSpPr>
            <a:spLocks noGrp="1"/>
          </p:cNvSpPr>
          <p:nvPr>
            <p:ph type="sldNum" idx="10"/>
          </p:nvPr>
        </p:nvSpPr>
        <p:spPr/>
        <p:txBody>
          <a:bodyPr/>
          <a:lstStyle>
            <a:lvl1pPr>
              <a:defRPr/>
            </a:lvl1pPr>
          </a:lstStyle>
          <a:p>
            <a:fld id="{9FEE4C9C-AC6C-4533-BC71-C4E420117083}" type="slidenum">
              <a:rPr lang="en-US" altLang="zh-TW"/>
              <a:pPr/>
              <a:t>‹#›</a:t>
            </a:fld>
            <a:endParaRPr lang="en-US" altLang="zh-TW"/>
          </a:p>
        </p:txBody>
      </p:sp>
    </p:spTree>
    <p:extLst>
      <p:ext uri="{BB962C8B-B14F-4D97-AF65-F5344CB8AC3E}">
        <p14:creationId xmlns:p14="http://schemas.microsoft.com/office/powerpoint/2010/main" val="2309961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75BBE7-CA5B-4558-A56F-45407B63A704}"/>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671FC539-2E6E-47AB-9EBD-DC3689AF0C0D}"/>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
        <p:nvSpPr>
          <p:cNvPr id="4" name="投影片編號版面配置區 3">
            <a:extLst>
              <a:ext uri="{FF2B5EF4-FFF2-40B4-BE49-F238E27FC236}">
                <a16:creationId xmlns:a16="http://schemas.microsoft.com/office/drawing/2014/main" id="{56CA7111-753D-456F-A4A7-9E5E043CC9F9}"/>
              </a:ext>
            </a:extLst>
          </p:cNvPr>
          <p:cNvSpPr>
            <a:spLocks noGrp="1"/>
          </p:cNvSpPr>
          <p:nvPr>
            <p:ph type="sldNum" idx="10"/>
          </p:nvPr>
        </p:nvSpPr>
        <p:spPr/>
        <p:txBody>
          <a:bodyPr/>
          <a:lstStyle>
            <a:lvl1pPr>
              <a:defRPr/>
            </a:lvl1pPr>
          </a:lstStyle>
          <a:p>
            <a:fld id="{6420337B-7974-4109-A5BF-CFA7A19C38A3}" type="slidenum">
              <a:rPr lang="en-US" altLang="zh-TW"/>
              <a:pPr/>
              <a:t>‹#›</a:t>
            </a:fld>
            <a:endParaRPr lang="en-US" altLang="zh-TW"/>
          </a:p>
        </p:txBody>
      </p:sp>
    </p:spTree>
    <p:extLst>
      <p:ext uri="{BB962C8B-B14F-4D97-AF65-F5344CB8AC3E}">
        <p14:creationId xmlns:p14="http://schemas.microsoft.com/office/powerpoint/2010/main" val="1185917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B9D388D-C100-40B4-97E2-CEC53027C769}"/>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F484E5C5-A9A0-4BED-8042-2B46023895D8}"/>
              </a:ext>
            </a:extLst>
          </p:cNvPr>
          <p:cNvSpPr>
            <a:spLocks noGrp="1"/>
          </p:cNvSpPr>
          <p:nvPr>
            <p:ph sz="half" idx="1"/>
          </p:nvPr>
        </p:nvSpPr>
        <p:spPr>
          <a:xfrm>
            <a:off x="609600" y="1604963"/>
            <a:ext cx="5408613"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30491649-9691-44CE-B7A0-F5977EAC4F80}"/>
              </a:ext>
            </a:extLst>
          </p:cNvPr>
          <p:cNvSpPr>
            <a:spLocks noGrp="1"/>
          </p:cNvSpPr>
          <p:nvPr>
            <p:ph sz="half" idx="2"/>
          </p:nvPr>
        </p:nvSpPr>
        <p:spPr>
          <a:xfrm>
            <a:off x="6170613" y="1604963"/>
            <a:ext cx="5410200"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投影片編號版面配置區 4">
            <a:extLst>
              <a:ext uri="{FF2B5EF4-FFF2-40B4-BE49-F238E27FC236}">
                <a16:creationId xmlns:a16="http://schemas.microsoft.com/office/drawing/2014/main" id="{7688317E-7CB6-4B58-BDB6-9BCF61D8C9C1}"/>
              </a:ext>
            </a:extLst>
          </p:cNvPr>
          <p:cNvSpPr>
            <a:spLocks noGrp="1"/>
          </p:cNvSpPr>
          <p:nvPr>
            <p:ph type="sldNum" idx="10"/>
          </p:nvPr>
        </p:nvSpPr>
        <p:spPr/>
        <p:txBody>
          <a:bodyPr/>
          <a:lstStyle>
            <a:lvl1pPr>
              <a:defRPr/>
            </a:lvl1pPr>
          </a:lstStyle>
          <a:p>
            <a:fld id="{0D4E5889-64DE-42D1-943A-4DDB0E4B68C1}" type="slidenum">
              <a:rPr lang="en-US" altLang="zh-TW"/>
              <a:pPr/>
              <a:t>‹#›</a:t>
            </a:fld>
            <a:endParaRPr lang="en-US" altLang="zh-TW"/>
          </a:p>
        </p:txBody>
      </p:sp>
    </p:spTree>
    <p:extLst>
      <p:ext uri="{BB962C8B-B14F-4D97-AF65-F5344CB8AC3E}">
        <p14:creationId xmlns:p14="http://schemas.microsoft.com/office/powerpoint/2010/main" val="997446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A736D6-BC73-49DC-BF59-5C4699EB961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29478A9-52B0-4A67-87F1-76CA528A61D0}"/>
              </a:ext>
            </a:extLst>
          </p:cNvPr>
          <p:cNvSpPr>
            <a:spLocks noGrp="1"/>
          </p:cNvSpPr>
          <p:nvPr>
            <p:ph sz="half" idx="1"/>
          </p:nvPr>
        </p:nvSpPr>
        <p:spPr>
          <a:xfrm>
            <a:off x="609600" y="1604963"/>
            <a:ext cx="5408613"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01A6C399-0758-4237-9FA9-BC6C89A01483}"/>
              </a:ext>
            </a:extLst>
          </p:cNvPr>
          <p:cNvSpPr>
            <a:spLocks noGrp="1"/>
          </p:cNvSpPr>
          <p:nvPr>
            <p:ph sz="half" idx="2"/>
          </p:nvPr>
        </p:nvSpPr>
        <p:spPr>
          <a:xfrm>
            <a:off x="6170613" y="1604963"/>
            <a:ext cx="5410200"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70AA27AE-77B0-4EB2-8F02-CEF680DA5C1F}"/>
              </a:ext>
            </a:extLst>
          </p:cNvPr>
          <p:cNvSpPr>
            <a:spLocks noGrp="1"/>
          </p:cNvSpPr>
          <p:nvPr>
            <p:ph type="dt" idx="10"/>
          </p:nvPr>
        </p:nvSpPr>
        <p:spPr/>
        <p:txBody>
          <a:bodyPr/>
          <a:lstStyle>
            <a:lvl1pPr>
              <a:defRPr/>
            </a:lvl1pPr>
          </a:lstStyle>
          <a:p>
            <a:r>
              <a:rPr lang="en-US" altLang="zh-TW"/>
              <a:t>9/7/24</a:t>
            </a:r>
          </a:p>
        </p:txBody>
      </p:sp>
      <p:sp>
        <p:nvSpPr>
          <p:cNvPr id="6" name="投影片編號版面配置區 5">
            <a:extLst>
              <a:ext uri="{FF2B5EF4-FFF2-40B4-BE49-F238E27FC236}">
                <a16:creationId xmlns:a16="http://schemas.microsoft.com/office/drawing/2014/main" id="{EA2D691F-B42E-450B-9BF8-2AF7C9BC066A}"/>
              </a:ext>
            </a:extLst>
          </p:cNvPr>
          <p:cNvSpPr>
            <a:spLocks noGrp="1"/>
          </p:cNvSpPr>
          <p:nvPr>
            <p:ph type="sldNum" idx="11"/>
          </p:nvPr>
        </p:nvSpPr>
        <p:spPr/>
        <p:txBody>
          <a:bodyPr/>
          <a:lstStyle>
            <a:lvl1pPr>
              <a:defRPr/>
            </a:lvl1pPr>
          </a:lstStyle>
          <a:p>
            <a:fld id="{9CD35F3D-74AF-4596-AEBF-D3EAB717C42D}" type="slidenum">
              <a:rPr lang="en-US" altLang="zh-TW"/>
              <a:pPr/>
              <a:t>‹#›</a:t>
            </a:fld>
            <a:endParaRPr lang="en-US" altLang="zh-TW"/>
          </a:p>
        </p:txBody>
      </p:sp>
    </p:spTree>
    <p:extLst>
      <p:ext uri="{BB962C8B-B14F-4D97-AF65-F5344CB8AC3E}">
        <p14:creationId xmlns:p14="http://schemas.microsoft.com/office/powerpoint/2010/main" val="401451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F473D7-378B-4898-B885-0D7FD9BC0BA6}"/>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7D4AFA7A-834B-44A4-8298-ECBD3C06F6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B080042B-5A61-4C7A-9B5A-5870AC734D6D}"/>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5D6D3713-5480-40B0-A7BE-FA4D9D15B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F5971900-2824-40A3-9D0D-0F54317E2E07}"/>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投影片編號版面配置區 6">
            <a:extLst>
              <a:ext uri="{FF2B5EF4-FFF2-40B4-BE49-F238E27FC236}">
                <a16:creationId xmlns:a16="http://schemas.microsoft.com/office/drawing/2014/main" id="{0D71099D-0FA5-412D-BACD-A594F24E089A}"/>
              </a:ext>
            </a:extLst>
          </p:cNvPr>
          <p:cNvSpPr>
            <a:spLocks noGrp="1"/>
          </p:cNvSpPr>
          <p:nvPr>
            <p:ph type="sldNum" idx="10"/>
          </p:nvPr>
        </p:nvSpPr>
        <p:spPr/>
        <p:txBody>
          <a:bodyPr/>
          <a:lstStyle>
            <a:lvl1pPr>
              <a:defRPr/>
            </a:lvl1pPr>
          </a:lstStyle>
          <a:p>
            <a:fld id="{C29BE030-8E4B-4B25-A2FD-416F05C76EF6}" type="slidenum">
              <a:rPr lang="en-US" altLang="zh-TW"/>
              <a:pPr/>
              <a:t>‹#›</a:t>
            </a:fld>
            <a:endParaRPr lang="en-US" altLang="zh-TW"/>
          </a:p>
        </p:txBody>
      </p:sp>
    </p:spTree>
    <p:extLst>
      <p:ext uri="{BB962C8B-B14F-4D97-AF65-F5344CB8AC3E}">
        <p14:creationId xmlns:p14="http://schemas.microsoft.com/office/powerpoint/2010/main" val="2792676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0698C2-A9EF-40CA-AD71-399449414297}"/>
              </a:ext>
            </a:extLst>
          </p:cNvPr>
          <p:cNvSpPr>
            <a:spLocks noGrp="1"/>
          </p:cNvSpPr>
          <p:nvPr>
            <p:ph type="title"/>
          </p:nvPr>
        </p:nvSpPr>
        <p:spPr/>
        <p:txBody>
          <a:bodyPr/>
          <a:lstStyle/>
          <a:p>
            <a:r>
              <a:rPr lang="zh-TW" altLang="en-US"/>
              <a:t>按一下以編輯母片標題樣式</a:t>
            </a:r>
          </a:p>
        </p:txBody>
      </p:sp>
      <p:sp>
        <p:nvSpPr>
          <p:cNvPr id="3" name="投影片編號版面配置區 2">
            <a:extLst>
              <a:ext uri="{FF2B5EF4-FFF2-40B4-BE49-F238E27FC236}">
                <a16:creationId xmlns:a16="http://schemas.microsoft.com/office/drawing/2014/main" id="{63B1CFB2-8528-4349-94B6-0FEF758DD056}"/>
              </a:ext>
            </a:extLst>
          </p:cNvPr>
          <p:cNvSpPr>
            <a:spLocks noGrp="1"/>
          </p:cNvSpPr>
          <p:nvPr>
            <p:ph type="sldNum" idx="10"/>
          </p:nvPr>
        </p:nvSpPr>
        <p:spPr/>
        <p:txBody>
          <a:bodyPr/>
          <a:lstStyle>
            <a:lvl1pPr>
              <a:defRPr/>
            </a:lvl1pPr>
          </a:lstStyle>
          <a:p>
            <a:fld id="{633E0BDD-63D4-4CD5-B876-DE7825F93857}" type="slidenum">
              <a:rPr lang="en-US" altLang="zh-TW"/>
              <a:pPr/>
              <a:t>‹#›</a:t>
            </a:fld>
            <a:endParaRPr lang="en-US" altLang="zh-TW"/>
          </a:p>
        </p:txBody>
      </p:sp>
    </p:spTree>
    <p:extLst>
      <p:ext uri="{BB962C8B-B14F-4D97-AF65-F5344CB8AC3E}">
        <p14:creationId xmlns:p14="http://schemas.microsoft.com/office/powerpoint/2010/main" val="3336091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197108DA-4A4F-449B-AD7A-08969B16EE7D}"/>
              </a:ext>
            </a:extLst>
          </p:cNvPr>
          <p:cNvSpPr>
            <a:spLocks noGrp="1"/>
          </p:cNvSpPr>
          <p:nvPr>
            <p:ph type="sldNum" idx="10"/>
          </p:nvPr>
        </p:nvSpPr>
        <p:spPr/>
        <p:txBody>
          <a:bodyPr/>
          <a:lstStyle>
            <a:lvl1pPr>
              <a:defRPr/>
            </a:lvl1pPr>
          </a:lstStyle>
          <a:p>
            <a:fld id="{03781D95-7534-436B-86FA-4C4A39BA73ED}" type="slidenum">
              <a:rPr lang="en-US" altLang="zh-TW"/>
              <a:pPr/>
              <a:t>‹#›</a:t>
            </a:fld>
            <a:endParaRPr lang="en-US" altLang="zh-TW"/>
          </a:p>
        </p:txBody>
      </p:sp>
    </p:spTree>
    <p:extLst>
      <p:ext uri="{BB962C8B-B14F-4D97-AF65-F5344CB8AC3E}">
        <p14:creationId xmlns:p14="http://schemas.microsoft.com/office/powerpoint/2010/main" val="34684360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6C14CF-404C-4A53-B222-30AD8ABBC28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AE26F381-2353-49DF-832C-5282DE9605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5E1263E3-27D2-49F8-AE37-DC695EC64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投影片編號版面配置區 4">
            <a:extLst>
              <a:ext uri="{FF2B5EF4-FFF2-40B4-BE49-F238E27FC236}">
                <a16:creationId xmlns:a16="http://schemas.microsoft.com/office/drawing/2014/main" id="{0B258092-0AE9-44AC-8AC7-2F764340EF21}"/>
              </a:ext>
            </a:extLst>
          </p:cNvPr>
          <p:cNvSpPr>
            <a:spLocks noGrp="1"/>
          </p:cNvSpPr>
          <p:nvPr>
            <p:ph type="sldNum" idx="10"/>
          </p:nvPr>
        </p:nvSpPr>
        <p:spPr/>
        <p:txBody>
          <a:bodyPr/>
          <a:lstStyle>
            <a:lvl1pPr>
              <a:defRPr/>
            </a:lvl1pPr>
          </a:lstStyle>
          <a:p>
            <a:fld id="{8F3371D5-D0D3-4C4E-8AFD-910831912590}" type="slidenum">
              <a:rPr lang="en-US" altLang="zh-TW"/>
              <a:pPr/>
              <a:t>‹#›</a:t>
            </a:fld>
            <a:endParaRPr lang="en-US" altLang="zh-TW"/>
          </a:p>
        </p:txBody>
      </p:sp>
    </p:spTree>
    <p:extLst>
      <p:ext uri="{BB962C8B-B14F-4D97-AF65-F5344CB8AC3E}">
        <p14:creationId xmlns:p14="http://schemas.microsoft.com/office/powerpoint/2010/main" val="2118909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FA1A14-2A7C-4D3F-BECF-9858D05137A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27AE574A-5718-4708-8BBF-55F058C409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14F7EF01-6975-4F0A-899E-4808A6E1EA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投影片編號版面配置區 4">
            <a:extLst>
              <a:ext uri="{FF2B5EF4-FFF2-40B4-BE49-F238E27FC236}">
                <a16:creationId xmlns:a16="http://schemas.microsoft.com/office/drawing/2014/main" id="{C0B16A44-39EE-4E82-BA66-17A486C4621F}"/>
              </a:ext>
            </a:extLst>
          </p:cNvPr>
          <p:cNvSpPr>
            <a:spLocks noGrp="1"/>
          </p:cNvSpPr>
          <p:nvPr>
            <p:ph type="sldNum" idx="10"/>
          </p:nvPr>
        </p:nvSpPr>
        <p:spPr/>
        <p:txBody>
          <a:bodyPr/>
          <a:lstStyle>
            <a:lvl1pPr>
              <a:defRPr/>
            </a:lvl1pPr>
          </a:lstStyle>
          <a:p>
            <a:fld id="{CE6A80B7-042A-436F-9F54-2423B3D6EAD8}" type="slidenum">
              <a:rPr lang="en-US" altLang="zh-TW"/>
              <a:pPr/>
              <a:t>‹#›</a:t>
            </a:fld>
            <a:endParaRPr lang="en-US" altLang="zh-TW"/>
          </a:p>
        </p:txBody>
      </p:sp>
    </p:spTree>
    <p:extLst>
      <p:ext uri="{BB962C8B-B14F-4D97-AF65-F5344CB8AC3E}">
        <p14:creationId xmlns:p14="http://schemas.microsoft.com/office/powerpoint/2010/main" val="2497125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6F6581-92B5-4947-80E0-6202CEC3CFC0}"/>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5ABF20A4-DF59-460F-927F-B81C71A5C39E}"/>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3">
            <a:extLst>
              <a:ext uri="{FF2B5EF4-FFF2-40B4-BE49-F238E27FC236}">
                <a16:creationId xmlns:a16="http://schemas.microsoft.com/office/drawing/2014/main" id="{3E4C18E0-4C6D-4416-9308-43CEFEC40A5B}"/>
              </a:ext>
            </a:extLst>
          </p:cNvPr>
          <p:cNvSpPr>
            <a:spLocks noGrp="1"/>
          </p:cNvSpPr>
          <p:nvPr>
            <p:ph type="sldNum" idx="10"/>
          </p:nvPr>
        </p:nvSpPr>
        <p:spPr/>
        <p:txBody>
          <a:bodyPr/>
          <a:lstStyle>
            <a:lvl1pPr>
              <a:defRPr/>
            </a:lvl1pPr>
          </a:lstStyle>
          <a:p>
            <a:fld id="{5F973676-7C6F-4962-BDE3-790632AB49B1}" type="slidenum">
              <a:rPr lang="en-US" altLang="zh-TW"/>
              <a:pPr/>
              <a:t>‹#›</a:t>
            </a:fld>
            <a:endParaRPr lang="en-US" altLang="zh-TW"/>
          </a:p>
        </p:txBody>
      </p:sp>
    </p:spTree>
    <p:extLst>
      <p:ext uri="{BB962C8B-B14F-4D97-AF65-F5344CB8AC3E}">
        <p14:creationId xmlns:p14="http://schemas.microsoft.com/office/powerpoint/2010/main" val="3701800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B138F417-0876-43D0-BDA9-760F53F6F628}"/>
              </a:ext>
            </a:extLst>
          </p:cNvPr>
          <p:cNvSpPr>
            <a:spLocks noGrp="1"/>
          </p:cNvSpPr>
          <p:nvPr>
            <p:ph type="title" orient="vert"/>
          </p:nvPr>
        </p:nvSpPr>
        <p:spPr>
          <a:xfrm>
            <a:off x="8839200" y="1604963"/>
            <a:ext cx="2741613" cy="3975100"/>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34F95ABE-A282-4349-ACCA-4621F69316E9}"/>
              </a:ext>
            </a:extLst>
          </p:cNvPr>
          <p:cNvSpPr>
            <a:spLocks noGrp="1"/>
          </p:cNvSpPr>
          <p:nvPr>
            <p:ph type="body" orient="vert" idx="1"/>
          </p:nvPr>
        </p:nvSpPr>
        <p:spPr>
          <a:xfrm>
            <a:off x="609600" y="1604963"/>
            <a:ext cx="8077200" cy="39751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投影片編號版面配置區 3">
            <a:extLst>
              <a:ext uri="{FF2B5EF4-FFF2-40B4-BE49-F238E27FC236}">
                <a16:creationId xmlns:a16="http://schemas.microsoft.com/office/drawing/2014/main" id="{B8AD0776-E626-4046-A564-CEDDA7E19AFC}"/>
              </a:ext>
            </a:extLst>
          </p:cNvPr>
          <p:cNvSpPr>
            <a:spLocks noGrp="1"/>
          </p:cNvSpPr>
          <p:nvPr>
            <p:ph type="sldNum" idx="10"/>
          </p:nvPr>
        </p:nvSpPr>
        <p:spPr/>
        <p:txBody>
          <a:bodyPr/>
          <a:lstStyle>
            <a:lvl1pPr>
              <a:defRPr/>
            </a:lvl1pPr>
          </a:lstStyle>
          <a:p>
            <a:fld id="{B5DBC0E2-42FB-4086-BDE4-CB377905D35A}" type="slidenum">
              <a:rPr lang="en-US" altLang="zh-TW"/>
              <a:pPr/>
              <a:t>‹#›</a:t>
            </a:fld>
            <a:endParaRPr lang="en-US" altLang="zh-TW"/>
          </a:p>
        </p:txBody>
      </p:sp>
    </p:spTree>
    <p:extLst>
      <p:ext uri="{BB962C8B-B14F-4D97-AF65-F5344CB8AC3E}">
        <p14:creationId xmlns:p14="http://schemas.microsoft.com/office/powerpoint/2010/main" val="28770534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標題及物件在文字之上">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A92F80-AEE6-4B42-A622-81F40C9A4112}"/>
              </a:ext>
            </a:extLst>
          </p:cNvPr>
          <p:cNvSpPr>
            <a:spLocks noGrp="1"/>
          </p:cNvSpPr>
          <p:nvPr>
            <p:ph type="title"/>
          </p:nvPr>
        </p:nvSpPr>
        <p:spPr>
          <a:xfrm>
            <a:off x="838200" y="2344738"/>
            <a:ext cx="10514013" cy="2143125"/>
          </a:xfrm>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352F418-250D-4CC5-9AE5-BEF0AE71600B}"/>
              </a:ext>
            </a:extLst>
          </p:cNvPr>
          <p:cNvSpPr>
            <a:spLocks noGrp="1"/>
          </p:cNvSpPr>
          <p:nvPr>
            <p:ph sz="half" idx="1"/>
          </p:nvPr>
        </p:nvSpPr>
        <p:spPr>
          <a:xfrm>
            <a:off x="609600" y="1604963"/>
            <a:ext cx="10971213" cy="191135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CC558650-7F3E-4DB0-9386-85093FB8613F}"/>
              </a:ext>
            </a:extLst>
          </p:cNvPr>
          <p:cNvSpPr>
            <a:spLocks noGrp="1"/>
          </p:cNvSpPr>
          <p:nvPr>
            <p:ph type="body" sz="half" idx="2"/>
          </p:nvPr>
        </p:nvSpPr>
        <p:spPr>
          <a:xfrm>
            <a:off x="609600" y="3668713"/>
            <a:ext cx="10971213" cy="191135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投影片編號版面配置區 4">
            <a:extLst>
              <a:ext uri="{FF2B5EF4-FFF2-40B4-BE49-F238E27FC236}">
                <a16:creationId xmlns:a16="http://schemas.microsoft.com/office/drawing/2014/main" id="{29E55670-F576-4A63-B749-9520B4D3A61F}"/>
              </a:ext>
            </a:extLst>
          </p:cNvPr>
          <p:cNvSpPr>
            <a:spLocks noGrp="1"/>
          </p:cNvSpPr>
          <p:nvPr>
            <p:ph type="sldNum" idx="10"/>
          </p:nvPr>
        </p:nvSpPr>
        <p:spPr>
          <a:xfrm>
            <a:off x="8610600" y="6356350"/>
            <a:ext cx="2741613" cy="363538"/>
          </a:xfrm>
        </p:spPr>
        <p:txBody>
          <a:bodyPr/>
          <a:lstStyle>
            <a:lvl1pPr>
              <a:defRPr/>
            </a:lvl1pPr>
          </a:lstStyle>
          <a:p>
            <a:fld id="{1C9A68B0-B133-49E8-B538-BE8EFE449C96}" type="slidenum">
              <a:rPr lang="en-US" altLang="zh-TW"/>
              <a:pPr/>
              <a:t>‹#›</a:t>
            </a:fld>
            <a:endParaRPr lang="en-US" altLang="zh-TW"/>
          </a:p>
        </p:txBody>
      </p:sp>
    </p:spTree>
    <p:extLst>
      <p:ext uri="{BB962C8B-B14F-4D97-AF65-F5344CB8AC3E}">
        <p14:creationId xmlns:p14="http://schemas.microsoft.com/office/powerpoint/2010/main" val="2679071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DA46DA-72F7-4425-B9E0-C1FBC57F0D4F}"/>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BD9254AB-01D5-4EFF-8463-13119D5082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1F2DBA60-9470-4FDE-AC5B-C3B141D19C1E}"/>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D966E7D5-1915-4BFE-BAB5-28BF5A8C2CF9}"/>
              </a:ext>
            </a:extLst>
          </p:cNvPr>
          <p:cNvSpPr>
            <a:spLocks noGrp="1"/>
          </p:cNvSpPr>
          <p:nvPr>
            <p:ph type="sldNum" idx="11"/>
          </p:nvPr>
        </p:nvSpPr>
        <p:spPr/>
        <p:txBody>
          <a:bodyPr/>
          <a:lstStyle>
            <a:lvl1pPr>
              <a:defRPr/>
            </a:lvl1pPr>
          </a:lstStyle>
          <a:p>
            <a:fld id="{2D2D263D-CDB5-4BA5-8589-6D39D17D648C}" type="slidenum">
              <a:rPr lang="en-US" altLang="zh-TW"/>
              <a:pPr/>
              <a:t>‹#›</a:t>
            </a:fld>
            <a:endParaRPr lang="en-US" altLang="zh-TW"/>
          </a:p>
        </p:txBody>
      </p:sp>
    </p:spTree>
    <p:extLst>
      <p:ext uri="{BB962C8B-B14F-4D97-AF65-F5344CB8AC3E}">
        <p14:creationId xmlns:p14="http://schemas.microsoft.com/office/powerpoint/2010/main" val="33982549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AC71F6-1530-4ED6-ACCC-B9BD218EB252}"/>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7F796030-6CDA-4CAD-8668-63F6136DEFE9}"/>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CC6457E-A4DC-48DC-9BF5-6322D95D9538}"/>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876C71C2-A29E-43F1-981E-388E4D68CF48}"/>
              </a:ext>
            </a:extLst>
          </p:cNvPr>
          <p:cNvSpPr>
            <a:spLocks noGrp="1"/>
          </p:cNvSpPr>
          <p:nvPr>
            <p:ph type="sldNum" idx="11"/>
          </p:nvPr>
        </p:nvSpPr>
        <p:spPr/>
        <p:txBody>
          <a:bodyPr/>
          <a:lstStyle>
            <a:lvl1pPr>
              <a:defRPr/>
            </a:lvl1pPr>
          </a:lstStyle>
          <a:p>
            <a:fld id="{AD61C638-3237-4E23-9CD0-6C11E80953FA}" type="slidenum">
              <a:rPr lang="en-US" altLang="zh-TW"/>
              <a:pPr/>
              <a:t>‹#›</a:t>
            </a:fld>
            <a:endParaRPr lang="en-US" altLang="zh-TW"/>
          </a:p>
        </p:txBody>
      </p:sp>
    </p:spTree>
    <p:extLst>
      <p:ext uri="{BB962C8B-B14F-4D97-AF65-F5344CB8AC3E}">
        <p14:creationId xmlns:p14="http://schemas.microsoft.com/office/powerpoint/2010/main" val="1073117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66A2FF6-52E1-4680-8C7A-0EFCD1529030}"/>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795B794E-69A4-41CA-9D6C-33E06A0A11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64F8C688-875D-4F29-860F-95BE0973D35F}"/>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30B1E4BC-0419-432F-97B9-622A160927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DA970B71-1150-4A5C-AFEA-2EC9F98210A8}"/>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E76D7F60-A459-41AB-948A-AB6B7EB38969}"/>
              </a:ext>
            </a:extLst>
          </p:cNvPr>
          <p:cNvSpPr>
            <a:spLocks noGrp="1"/>
          </p:cNvSpPr>
          <p:nvPr>
            <p:ph type="dt" idx="10"/>
          </p:nvPr>
        </p:nvSpPr>
        <p:spPr/>
        <p:txBody>
          <a:bodyPr/>
          <a:lstStyle>
            <a:lvl1pPr>
              <a:defRPr/>
            </a:lvl1pPr>
          </a:lstStyle>
          <a:p>
            <a:r>
              <a:rPr lang="en-US" altLang="zh-TW"/>
              <a:t>9/7/24</a:t>
            </a:r>
          </a:p>
        </p:txBody>
      </p:sp>
      <p:sp>
        <p:nvSpPr>
          <p:cNvPr id="8" name="投影片編號版面配置區 7">
            <a:extLst>
              <a:ext uri="{FF2B5EF4-FFF2-40B4-BE49-F238E27FC236}">
                <a16:creationId xmlns:a16="http://schemas.microsoft.com/office/drawing/2014/main" id="{770D4740-889D-4995-ABE4-FAE7B4B90BEB}"/>
              </a:ext>
            </a:extLst>
          </p:cNvPr>
          <p:cNvSpPr>
            <a:spLocks noGrp="1"/>
          </p:cNvSpPr>
          <p:nvPr>
            <p:ph type="sldNum" idx="11"/>
          </p:nvPr>
        </p:nvSpPr>
        <p:spPr/>
        <p:txBody>
          <a:bodyPr/>
          <a:lstStyle>
            <a:lvl1pPr>
              <a:defRPr/>
            </a:lvl1pPr>
          </a:lstStyle>
          <a:p>
            <a:fld id="{6393803E-0FD3-4928-8FB5-AB1F968B7895}" type="slidenum">
              <a:rPr lang="en-US" altLang="zh-TW"/>
              <a:pPr/>
              <a:t>‹#›</a:t>
            </a:fld>
            <a:endParaRPr lang="en-US" altLang="zh-TW"/>
          </a:p>
        </p:txBody>
      </p:sp>
    </p:spTree>
    <p:extLst>
      <p:ext uri="{BB962C8B-B14F-4D97-AF65-F5344CB8AC3E}">
        <p14:creationId xmlns:p14="http://schemas.microsoft.com/office/powerpoint/2010/main" val="17282293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F4DF1F-3EE0-404E-A833-5A937093F588}"/>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86909C70-CF84-4869-A9FD-F389BD17E437}"/>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
        <p:nvSpPr>
          <p:cNvPr id="4" name="日期版面配置區 3">
            <a:extLst>
              <a:ext uri="{FF2B5EF4-FFF2-40B4-BE49-F238E27FC236}">
                <a16:creationId xmlns:a16="http://schemas.microsoft.com/office/drawing/2014/main" id="{F8ED1E48-9152-49A0-8CA2-4D8CF4713D4D}"/>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3B73D9B2-A754-4E3A-BB13-9125FFBE3B1C}"/>
              </a:ext>
            </a:extLst>
          </p:cNvPr>
          <p:cNvSpPr>
            <a:spLocks noGrp="1"/>
          </p:cNvSpPr>
          <p:nvPr>
            <p:ph type="sldNum" idx="11"/>
          </p:nvPr>
        </p:nvSpPr>
        <p:spPr/>
        <p:txBody>
          <a:bodyPr/>
          <a:lstStyle>
            <a:lvl1pPr>
              <a:defRPr/>
            </a:lvl1pPr>
          </a:lstStyle>
          <a:p>
            <a:fld id="{AE0F6645-9A5A-4651-993B-112C7B328B07}" type="slidenum">
              <a:rPr lang="en-US" altLang="zh-TW"/>
              <a:pPr/>
              <a:t>‹#›</a:t>
            </a:fld>
            <a:endParaRPr lang="en-US" altLang="zh-TW"/>
          </a:p>
        </p:txBody>
      </p:sp>
    </p:spTree>
    <p:extLst>
      <p:ext uri="{BB962C8B-B14F-4D97-AF65-F5344CB8AC3E}">
        <p14:creationId xmlns:p14="http://schemas.microsoft.com/office/powerpoint/2010/main" val="720186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B0656B-0814-4453-80E0-01A5019870F2}"/>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CE756F47-D3AB-4A7E-A090-FA98C6CC5F8B}"/>
              </a:ext>
            </a:extLst>
          </p:cNvPr>
          <p:cNvSpPr>
            <a:spLocks noGrp="1"/>
          </p:cNvSpPr>
          <p:nvPr>
            <p:ph sz="half" idx="1"/>
          </p:nvPr>
        </p:nvSpPr>
        <p:spPr>
          <a:xfrm>
            <a:off x="609600" y="1604963"/>
            <a:ext cx="5408613"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1AD4B0E9-79EF-42F4-9EF5-A9E08521FBD0}"/>
              </a:ext>
            </a:extLst>
          </p:cNvPr>
          <p:cNvSpPr>
            <a:spLocks noGrp="1"/>
          </p:cNvSpPr>
          <p:nvPr>
            <p:ph sz="half" idx="2"/>
          </p:nvPr>
        </p:nvSpPr>
        <p:spPr>
          <a:xfrm>
            <a:off x="6170613" y="1604963"/>
            <a:ext cx="5410200"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22D8FD36-99E7-4F1E-9C92-32945FF73C48}"/>
              </a:ext>
            </a:extLst>
          </p:cNvPr>
          <p:cNvSpPr>
            <a:spLocks noGrp="1"/>
          </p:cNvSpPr>
          <p:nvPr>
            <p:ph type="dt" idx="10"/>
          </p:nvPr>
        </p:nvSpPr>
        <p:spPr/>
        <p:txBody>
          <a:bodyPr/>
          <a:lstStyle>
            <a:lvl1pPr>
              <a:defRPr/>
            </a:lvl1pPr>
          </a:lstStyle>
          <a:p>
            <a:r>
              <a:rPr lang="en-US" altLang="zh-TW"/>
              <a:t>9/7/24</a:t>
            </a:r>
          </a:p>
        </p:txBody>
      </p:sp>
      <p:sp>
        <p:nvSpPr>
          <p:cNvPr id="6" name="投影片編號版面配置區 5">
            <a:extLst>
              <a:ext uri="{FF2B5EF4-FFF2-40B4-BE49-F238E27FC236}">
                <a16:creationId xmlns:a16="http://schemas.microsoft.com/office/drawing/2014/main" id="{2ECECDC0-CEAF-49B0-A91D-5D5A3D967D6F}"/>
              </a:ext>
            </a:extLst>
          </p:cNvPr>
          <p:cNvSpPr>
            <a:spLocks noGrp="1"/>
          </p:cNvSpPr>
          <p:nvPr>
            <p:ph type="sldNum" idx="11"/>
          </p:nvPr>
        </p:nvSpPr>
        <p:spPr/>
        <p:txBody>
          <a:bodyPr/>
          <a:lstStyle>
            <a:lvl1pPr>
              <a:defRPr/>
            </a:lvl1pPr>
          </a:lstStyle>
          <a:p>
            <a:fld id="{DE4FB3F6-0347-455A-B635-9A4F857D4255}" type="slidenum">
              <a:rPr lang="en-US" altLang="zh-TW"/>
              <a:pPr/>
              <a:t>‹#›</a:t>
            </a:fld>
            <a:endParaRPr lang="en-US" altLang="zh-TW"/>
          </a:p>
        </p:txBody>
      </p:sp>
    </p:spTree>
    <p:extLst>
      <p:ext uri="{BB962C8B-B14F-4D97-AF65-F5344CB8AC3E}">
        <p14:creationId xmlns:p14="http://schemas.microsoft.com/office/powerpoint/2010/main" val="20716850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0E592E-C3D1-4483-B670-0327F283667C}"/>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BC8A9B03-63DD-4551-ACB2-E23254827D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F846E14C-EE2A-46C7-AB0E-B2B3DCF31A0F}"/>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B5B53BFB-CE77-4464-9D9E-9355CE315E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85416593-C3D0-4FF4-B0C9-FF21D3C98CAD}"/>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0279F403-8CBE-4041-A0E5-E0CF7F79D658}"/>
              </a:ext>
            </a:extLst>
          </p:cNvPr>
          <p:cNvSpPr>
            <a:spLocks noGrp="1"/>
          </p:cNvSpPr>
          <p:nvPr>
            <p:ph type="dt" idx="10"/>
          </p:nvPr>
        </p:nvSpPr>
        <p:spPr/>
        <p:txBody>
          <a:bodyPr/>
          <a:lstStyle>
            <a:lvl1pPr>
              <a:defRPr/>
            </a:lvl1pPr>
          </a:lstStyle>
          <a:p>
            <a:r>
              <a:rPr lang="en-US" altLang="zh-TW"/>
              <a:t>9/7/24</a:t>
            </a:r>
          </a:p>
        </p:txBody>
      </p:sp>
      <p:sp>
        <p:nvSpPr>
          <p:cNvPr id="8" name="投影片編號版面配置區 7">
            <a:extLst>
              <a:ext uri="{FF2B5EF4-FFF2-40B4-BE49-F238E27FC236}">
                <a16:creationId xmlns:a16="http://schemas.microsoft.com/office/drawing/2014/main" id="{86BA8858-AEBF-4323-8608-1A1D351BF9E4}"/>
              </a:ext>
            </a:extLst>
          </p:cNvPr>
          <p:cNvSpPr>
            <a:spLocks noGrp="1"/>
          </p:cNvSpPr>
          <p:nvPr>
            <p:ph type="sldNum" idx="11"/>
          </p:nvPr>
        </p:nvSpPr>
        <p:spPr/>
        <p:txBody>
          <a:bodyPr/>
          <a:lstStyle>
            <a:lvl1pPr>
              <a:defRPr/>
            </a:lvl1pPr>
          </a:lstStyle>
          <a:p>
            <a:fld id="{30CA1D58-F639-4007-8665-9E0542C65411}" type="slidenum">
              <a:rPr lang="en-US" altLang="zh-TW"/>
              <a:pPr/>
              <a:t>‹#›</a:t>
            </a:fld>
            <a:endParaRPr lang="en-US" altLang="zh-TW"/>
          </a:p>
        </p:txBody>
      </p:sp>
    </p:spTree>
    <p:extLst>
      <p:ext uri="{BB962C8B-B14F-4D97-AF65-F5344CB8AC3E}">
        <p14:creationId xmlns:p14="http://schemas.microsoft.com/office/powerpoint/2010/main" val="42217329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8D855D-9E18-4DF4-8A7A-229E4C6F6D6C}"/>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B72AC288-6346-46DD-914E-9BF7F91041E0}"/>
              </a:ext>
            </a:extLst>
          </p:cNvPr>
          <p:cNvSpPr>
            <a:spLocks noGrp="1"/>
          </p:cNvSpPr>
          <p:nvPr>
            <p:ph type="dt" idx="10"/>
          </p:nvPr>
        </p:nvSpPr>
        <p:spPr/>
        <p:txBody>
          <a:bodyPr/>
          <a:lstStyle>
            <a:lvl1pPr>
              <a:defRPr/>
            </a:lvl1pPr>
          </a:lstStyle>
          <a:p>
            <a:r>
              <a:rPr lang="en-US" altLang="zh-TW"/>
              <a:t>9/7/24</a:t>
            </a:r>
          </a:p>
        </p:txBody>
      </p:sp>
      <p:sp>
        <p:nvSpPr>
          <p:cNvPr id="4" name="投影片編號版面配置區 3">
            <a:extLst>
              <a:ext uri="{FF2B5EF4-FFF2-40B4-BE49-F238E27FC236}">
                <a16:creationId xmlns:a16="http://schemas.microsoft.com/office/drawing/2014/main" id="{99DA0F68-3E9F-462E-9217-D8F387BBA612}"/>
              </a:ext>
            </a:extLst>
          </p:cNvPr>
          <p:cNvSpPr>
            <a:spLocks noGrp="1"/>
          </p:cNvSpPr>
          <p:nvPr>
            <p:ph type="sldNum" idx="11"/>
          </p:nvPr>
        </p:nvSpPr>
        <p:spPr/>
        <p:txBody>
          <a:bodyPr/>
          <a:lstStyle>
            <a:lvl1pPr>
              <a:defRPr/>
            </a:lvl1pPr>
          </a:lstStyle>
          <a:p>
            <a:fld id="{F5BC7691-F9FD-4D24-8DD7-9B522381643C}" type="slidenum">
              <a:rPr lang="en-US" altLang="zh-TW"/>
              <a:pPr/>
              <a:t>‹#›</a:t>
            </a:fld>
            <a:endParaRPr lang="en-US" altLang="zh-TW"/>
          </a:p>
        </p:txBody>
      </p:sp>
    </p:spTree>
    <p:extLst>
      <p:ext uri="{BB962C8B-B14F-4D97-AF65-F5344CB8AC3E}">
        <p14:creationId xmlns:p14="http://schemas.microsoft.com/office/powerpoint/2010/main" val="27686730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5AAF5B2A-4EA0-489B-BF38-87FC059D7BD7}"/>
              </a:ext>
            </a:extLst>
          </p:cNvPr>
          <p:cNvSpPr>
            <a:spLocks noGrp="1"/>
          </p:cNvSpPr>
          <p:nvPr>
            <p:ph type="dt" idx="10"/>
          </p:nvPr>
        </p:nvSpPr>
        <p:spPr/>
        <p:txBody>
          <a:bodyPr/>
          <a:lstStyle>
            <a:lvl1pPr>
              <a:defRPr/>
            </a:lvl1pPr>
          </a:lstStyle>
          <a:p>
            <a:r>
              <a:rPr lang="en-US" altLang="zh-TW"/>
              <a:t>9/7/24</a:t>
            </a:r>
          </a:p>
        </p:txBody>
      </p:sp>
      <p:sp>
        <p:nvSpPr>
          <p:cNvPr id="3" name="投影片編號版面配置區 2">
            <a:extLst>
              <a:ext uri="{FF2B5EF4-FFF2-40B4-BE49-F238E27FC236}">
                <a16:creationId xmlns:a16="http://schemas.microsoft.com/office/drawing/2014/main" id="{A3BC2C6A-3923-45DB-83F3-D52AAB69B569}"/>
              </a:ext>
            </a:extLst>
          </p:cNvPr>
          <p:cNvSpPr>
            <a:spLocks noGrp="1"/>
          </p:cNvSpPr>
          <p:nvPr>
            <p:ph type="sldNum" idx="11"/>
          </p:nvPr>
        </p:nvSpPr>
        <p:spPr/>
        <p:txBody>
          <a:bodyPr/>
          <a:lstStyle>
            <a:lvl1pPr>
              <a:defRPr/>
            </a:lvl1pPr>
          </a:lstStyle>
          <a:p>
            <a:fld id="{8B9A959B-3F2C-4A8A-AACC-72F4D0101A8D}" type="slidenum">
              <a:rPr lang="en-US" altLang="zh-TW"/>
              <a:pPr/>
              <a:t>‹#›</a:t>
            </a:fld>
            <a:endParaRPr lang="en-US" altLang="zh-TW"/>
          </a:p>
        </p:txBody>
      </p:sp>
    </p:spTree>
    <p:extLst>
      <p:ext uri="{BB962C8B-B14F-4D97-AF65-F5344CB8AC3E}">
        <p14:creationId xmlns:p14="http://schemas.microsoft.com/office/powerpoint/2010/main" val="9570447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88EA53-670C-4B00-915A-CCD9DCD04E64}"/>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51F04A58-992C-40DE-8813-6B2E2F203C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707BCFCE-1838-4F5E-8FB1-60A94DCEB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DF3E689E-9B28-42B6-8D89-E226FA9CA024}"/>
              </a:ext>
            </a:extLst>
          </p:cNvPr>
          <p:cNvSpPr>
            <a:spLocks noGrp="1"/>
          </p:cNvSpPr>
          <p:nvPr>
            <p:ph type="dt" idx="10"/>
          </p:nvPr>
        </p:nvSpPr>
        <p:spPr/>
        <p:txBody>
          <a:bodyPr/>
          <a:lstStyle>
            <a:lvl1pPr>
              <a:defRPr/>
            </a:lvl1pPr>
          </a:lstStyle>
          <a:p>
            <a:r>
              <a:rPr lang="en-US" altLang="zh-TW"/>
              <a:t>9/7/24</a:t>
            </a:r>
          </a:p>
        </p:txBody>
      </p:sp>
      <p:sp>
        <p:nvSpPr>
          <p:cNvPr id="6" name="投影片編號版面配置區 5">
            <a:extLst>
              <a:ext uri="{FF2B5EF4-FFF2-40B4-BE49-F238E27FC236}">
                <a16:creationId xmlns:a16="http://schemas.microsoft.com/office/drawing/2014/main" id="{B7F3F0D8-21A5-454D-A4FD-4BAD4EB743D0}"/>
              </a:ext>
            </a:extLst>
          </p:cNvPr>
          <p:cNvSpPr>
            <a:spLocks noGrp="1"/>
          </p:cNvSpPr>
          <p:nvPr>
            <p:ph type="sldNum" idx="11"/>
          </p:nvPr>
        </p:nvSpPr>
        <p:spPr/>
        <p:txBody>
          <a:bodyPr/>
          <a:lstStyle>
            <a:lvl1pPr>
              <a:defRPr/>
            </a:lvl1pPr>
          </a:lstStyle>
          <a:p>
            <a:fld id="{51E7674A-CB13-43F4-B1C5-5227D5395B65}" type="slidenum">
              <a:rPr lang="en-US" altLang="zh-TW"/>
              <a:pPr/>
              <a:t>‹#›</a:t>
            </a:fld>
            <a:endParaRPr lang="en-US" altLang="zh-TW"/>
          </a:p>
        </p:txBody>
      </p:sp>
    </p:spTree>
    <p:extLst>
      <p:ext uri="{BB962C8B-B14F-4D97-AF65-F5344CB8AC3E}">
        <p14:creationId xmlns:p14="http://schemas.microsoft.com/office/powerpoint/2010/main" val="2440924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3E1AA6-B899-48CA-943B-7CDBB861C874}"/>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F47C9016-7CBD-489B-AB85-625602FD4F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81139307-9370-4207-8E4E-737E29688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2B4AD3EF-0FFF-4D49-9864-A7B22EF84536}"/>
              </a:ext>
            </a:extLst>
          </p:cNvPr>
          <p:cNvSpPr>
            <a:spLocks noGrp="1"/>
          </p:cNvSpPr>
          <p:nvPr>
            <p:ph type="dt" idx="10"/>
          </p:nvPr>
        </p:nvSpPr>
        <p:spPr/>
        <p:txBody>
          <a:bodyPr/>
          <a:lstStyle>
            <a:lvl1pPr>
              <a:defRPr/>
            </a:lvl1pPr>
          </a:lstStyle>
          <a:p>
            <a:r>
              <a:rPr lang="en-US" altLang="zh-TW"/>
              <a:t>9/7/24</a:t>
            </a:r>
          </a:p>
        </p:txBody>
      </p:sp>
      <p:sp>
        <p:nvSpPr>
          <p:cNvPr id="6" name="投影片編號版面配置區 5">
            <a:extLst>
              <a:ext uri="{FF2B5EF4-FFF2-40B4-BE49-F238E27FC236}">
                <a16:creationId xmlns:a16="http://schemas.microsoft.com/office/drawing/2014/main" id="{F1CAD475-ECC2-44E0-8479-EA52314174AE}"/>
              </a:ext>
            </a:extLst>
          </p:cNvPr>
          <p:cNvSpPr>
            <a:spLocks noGrp="1"/>
          </p:cNvSpPr>
          <p:nvPr>
            <p:ph type="sldNum" idx="11"/>
          </p:nvPr>
        </p:nvSpPr>
        <p:spPr/>
        <p:txBody>
          <a:bodyPr/>
          <a:lstStyle>
            <a:lvl1pPr>
              <a:defRPr/>
            </a:lvl1pPr>
          </a:lstStyle>
          <a:p>
            <a:fld id="{10EB2E05-8203-4189-BF1A-6FB2168B4C5D}" type="slidenum">
              <a:rPr lang="en-US" altLang="zh-TW"/>
              <a:pPr/>
              <a:t>‹#›</a:t>
            </a:fld>
            <a:endParaRPr lang="en-US" altLang="zh-TW"/>
          </a:p>
        </p:txBody>
      </p:sp>
    </p:spTree>
    <p:extLst>
      <p:ext uri="{BB962C8B-B14F-4D97-AF65-F5344CB8AC3E}">
        <p14:creationId xmlns:p14="http://schemas.microsoft.com/office/powerpoint/2010/main" val="18493178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EB36ECC-4F9F-4C8A-9183-13F8E330A8ED}"/>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2CD9C8E3-1A34-45DC-B1A1-24C67C1CDB77}"/>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A6808E9-B3A8-4F98-A0A1-C8E608106BA0}"/>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FFF52C5D-5786-4E18-9D9B-E9F7DAF0E373}"/>
              </a:ext>
            </a:extLst>
          </p:cNvPr>
          <p:cNvSpPr>
            <a:spLocks noGrp="1"/>
          </p:cNvSpPr>
          <p:nvPr>
            <p:ph type="sldNum" idx="11"/>
          </p:nvPr>
        </p:nvSpPr>
        <p:spPr/>
        <p:txBody>
          <a:bodyPr/>
          <a:lstStyle>
            <a:lvl1pPr>
              <a:defRPr/>
            </a:lvl1pPr>
          </a:lstStyle>
          <a:p>
            <a:fld id="{1721CE54-2F4D-4755-943F-5E822B55E47B}" type="slidenum">
              <a:rPr lang="en-US" altLang="zh-TW"/>
              <a:pPr/>
              <a:t>‹#›</a:t>
            </a:fld>
            <a:endParaRPr lang="en-US" altLang="zh-TW"/>
          </a:p>
        </p:txBody>
      </p:sp>
    </p:spTree>
    <p:extLst>
      <p:ext uri="{BB962C8B-B14F-4D97-AF65-F5344CB8AC3E}">
        <p14:creationId xmlns:p14="http://schemas.microsoft.com/office/powerpoint/2010/main" val="39934113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A7F7FC35-D0CC-4594-BCE8-251AE48C3692}"/>
              </a:ext>
            </a:extLst>
          </p:cNvPr>
          <p:cNvSpPr>
            <a:spLocks noGrp="1"/>
          </p:cNvSpPr>
          <p:nvPr>
            <p:ph type="title" orient="vert"/>
          </p:nvPr>
        </p:nvSpPr>
        <p:spPr>
          <a:xfrm>
            <a:off x="8839200" y="1604963"/>
            <a:ext cx="2741613" cy="4570412"/>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D1E4ECC5-E0E8-4D38-9250-33A69361E8F9}"/>
              </a:ext>
            </a:extLst>
          </p:cNvPr>
          <p:cNvSpPr>
            <a:spLocks noGrp="1"/>
          </p:cNvSpPr>
          <p:nvPr>
            <p:ph type="body" orient="vert" idx="1"/>
          </p:nvPr>
        </p:nvSpPr>
        <p:spPr>
          <a:xfrm>
            <a:off x="609600" y="1604963"/>
            <a:ext cx="8077200" cy="4570412"/>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4AA6D7F-DD09-431C-BE0F-9ED58A1D54D9}"/>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5B15D9C7-5C8A-48B5-B3FF-CC537E9FB586}"/>
              </a:ext>
            </a:extLst>
          </p:cNvPr>
          <p:cNvSpPr>
            <a:spLocks noGrp="1"/>
          </p:cNvSpPr>
          <p:nvPr>
            <p:ph type="sldNum" idx="11"/>
          </p:nvPr>
        </p:nvSpPr>
        <p:spPr/>
        <p:txBody>
          <a:bodyPr/>
          <a:lstStyle>
            <a:lvl1pPr>
              <a:defRPr/>
            </a:lvl1pPr>
          </a:lstStyle>
          <a:p>
            <a:fld id="{FBEBD260-85A4-45CD-AE3C-A583A5CEBEE2}" type="slidenum">
              <a:rPr lang="en-US" altLang="zh-TW"/>
              <a:pPr/>
              <a:t>‹#›</a:t>
            </a:fld>
            <a:endParaRPr lang="en-US" altLang="zh-TW"/>
          </a:p>
        </p:txBody>
      </p:sp>
    </p:spTree>
    <p:extLst>
      <p:ext uri="{BB962C8B-B14F-4D97-AF65-F5344CB8AC3E}">
        <p14:creationId xmlns:p14="http://schemas.microsoft.com/office/powerpoint/2010/main" val="31382145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813161-2072-406A-B5BD-41F2AF185F81}"/>
              </a:ext>
            </a:extLst>
          </p:cNvPr>
          <p:cNvSpPr>
            <a:spLocks noGrp="1"/>
          </p:cNvSpPr>
          <p:nvPr>
            <p:ph type="title"/>
          </p:nvPr>
        </p:nvSpPr>
        <p:spPr>
          <a:xfrm>
            <a:off x="838200" y="1825625"/>
            <a:ext cx="10514013" cy="4349750"/>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1CA9928C-2046-4361-9733-0303F5CB407C}"/>
              </a:ext>
            </a:extLst>
          </p:cNvPr>
          <p:cNvSpPr>
            <a:spLocks noGrp="1"/>
          </p:cNvSpPr>
          <p:nvPr>
            <p:ph type="body" sz="half" idx="1"/>
          </p:nvPr>
        </p:nvSpPr>
        <p:spPr>
          <a:xfrm>
            <a:off x="609600" y="1604963"/>
            <a:ext cx="5408613"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C5FFE094-9A32-480B-8DD0-979DB231A7EB}"/>
              </a:ext>
            </a:extLst>
          </p:cNvPr>
          <p:cNvSpPr>
            <a:spLocks noGrp="1"/>
          </p:cNvSpPr>
          <p:nvPr>
            <p:ph sz="quarter" idx="2"/>
          </p:nvPr>
        </p:nvSpPr>
        <p:spPr>
          <a:xfrm>
            <a:off x="6170613" y="1604963"/>
            <a:ext cx="5410200" cy="191135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a:extLst>
              <a:ext uri="{FF2B5EF4-FFF2-40B4-BE49-F238E27FC236}">
                <a16:creationId xmlns:a16="http://schemas.microsoft.com/office/drawing/2014/main" id="{B1510F04-7378-4FC3-84AF-EE904DE20DE4}"/>
              </a:ext>
            </a:extLst>
          </p:cNvPr>
          <p:cNvSpPr>
            <a:spLocks noGrp="1"/>
          </p:cNvSpPr>
          <p:nvPr>
            <p:ph sz="quarter" idx="3"/>
          </p:nvPr>
        </p:nvSpPr>
        <p:spPr>
          <a:xfrm>
            <a:off x="6170613" y="3668713"/>
            <a:ext cx="5410200" cy="191135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日期版面配置區 5">
            <a:extLst>
              <a:ext uri="{FF2B5EF4-FFF2-40B4-BE49-F238E27FC236}">
                <a16:creationId xmlns:a16="http://schemas.microsoft.com/office/drawing/2014/main" id="{9EBBBB7D-BEC2-4569-9CA6-037EEC8620E0}"/>
              </a:ext>
            </a:extLst>
          </p:cNvPr>
          <p:cNvSpPr>
            <a:spLocks noGrp="1"/>
          </p:cNvSpPr>
          <p:nvPr>
            <p:ph type="dt" idx="10"/>
          </p:nvPr>
        </p:nvSpPr>
        <p:spPr>
          <a:xfrm>
            <a:off x="838200" y="6356350"/>
            <a:ext cx="2741613" cy="363538"/>
          </a:xfrm>
        </p:spPr>
        <p:txBody>
          <a:bodyPr/>
          <a:lstStyle>
            <a:lvl1pPr>
              <a:defRPr/>
            </a:lvl1pPr>
          </a:lstStyle>
          <a:p>
            <a:r>
              <a:rPr lang="en-US" altLang="zh-TW"/>
              <a:t>9/7/24</a:t>
            </a:r>
          </a:p>
        </p:txBody>
      </p:sp>
      <p:sp>
        <p:nvSpPr>
          <p:cNvPr id="7" name="投影片編號版面配置區 6">
            <a:extLst>
              <a:ext uri="{FF2B5EF4-FFF2-40B4-BE49-F238E27FC236}">
                <a16:creationId xmlns:a16="http://schemas.microsoft.com/office/drawing/2014/main" id="{96FAD070-5B1A-45D0-85CB-8C488E70B3ED}"/>
              </a:ext>
            </a:extLst>
          </p:cNvPr>
          <p:cNvSpPr>
            <a:spLocks noGrp="1"/>
          </p:cNvSpPr>
          <p:nvPr>
            <p:ph type="sldNum" idx="11"/>
          </p:nvPr>
        </p:nvSpPr>
        <p:spPr>
          <a:xfrm>
            <a:off x="8610600" y="6356350"/>
            <a:ext cx="2741613" cy="363538"/>
          </a:xfrm>
        </p:spPr>
        <p:txBody>
          <a:bodyPr/>
          <a:lstStyle>
            <a:lvl1pPr>
              <a:defRPr/>
            </a:lvl1pPr>
          </a:lstStyle>
          <a:p>
            <a:fld id="{33D99BF4-3DB8-41EA-891B-711DC771CD0D}" type="slidenum">
              <a:rPr lang="en-US" altLang="zh-TW"/>
              <a:pPr/>
              <a:t>‹#›</a:t>
            </a:fld>
            <a:endParaRPr lang="en-US" altLang="zh-TW"/>
          </a:p>
        </p:txBody>
      </p:sp>
    </p:spTree>
    <p:extLst>
      <p:ext uri="{BB962C8B-B14F-4D97-AF65-F5344CB8AC3E}">
        <p14:creationId xmlns:p14="http://schemas.microsoft.com/office/powerpoint/2010/main" val="33091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60FF5F-7A52-42CC-912A-D9BD45FC5C8A}"/>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0F240E12-7E12-44AB-A8F4-CBEB3A32F25A}"/>
              </a:ext>
            </a:extLst>
          </p:cNvPr>
          <p:cNvSpPr>
            <a:spLocks noGrp="1"/>
          </p:cNvSpPr>
          <p:nvPr>
            <p:ph type="dt" idx="10"/>
          </p:nvPr>
        </p:nvSpPr>
        <p:spPr/>
        <p:txBody>
          <a:bodyPr/>
          <a:lstStyle>
            <a:lvl1pPr>
              <a:defRPr/>
            </a:lvl1pPr>
          </a:lstStyle>
          <a:p>
            <a:r>
              <a:rPr lang="en-US" altLang="zh-TW"/>
              <a:t>9/7/24</a:t>
            </a:r>
          </a:p>
        </p:txBody>
      </p:sp>
      <p:sp>
        <p:nvSpPr>
          <p:cNvPr id="4" name="投影片編號版面配置區 3">
            <a:extLst>
              <a:ext uri="{FF2B5EF4-FFF2-40B4-BE49-F238E27FC236}">
                <a16:creationId xmlns:a16="http://schemas.microsoft.com/office/drawing/2014/main" id="{9CF913AB-7F39-48C4-B1A2-F459F7E5B516}"/>
              </a:ext>
            </a:extLst>
          </p:cNvPr>
          <p:cNvSpPr>
            <a:spLocks noGrp="1"/>
          </p:cNvSpPr>
          <p:nvPr>
            <p:ph type="sldNum" idx="11"/>
          </p:nvPr>
        </p:nvSpPr>
        <p:spPr/>
        <p:txBody>
          <a:bodyPr/>
          <a:lstStyle>
            <a:lvl1pPr>
              <a:defRPr/>
            </a:lvl1pPr>
          </a:lstStyle>
          <a:p>
            <a:fld id="{858394C6-945E-4650-800C-88F2EBD239F3}" type="slidenum">
              <a:rPr lang="en-US" altLang="zh-TW"/>
              <a:pPr/>
              <a:t>‹#›</a:t>
            </a:fld>
            <a:endParaRPr lang="en-US" altLang="zh-TW"/>
          </a:p>
        </p:txBody>
      </p:sp>
    </p:spTree>
    <p:extLst>
      <p:ext uri="{BB962C8B-B14F-4D97-AF65-F5344CB8AC3E}">
        <p14:creationId xmlns:p14="http://schemas.microsoft.com/office/powerpoint/2010/main" val="8176885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D8649-0A4B-49A7-BC7C-003B73D5A090}"/>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79A9D746-8136-4F8C-AB5B-909F007EA1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600F86A8-4D9C-441F-8AA0-B58EEFDABF19}"/>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DB122073-5893-4D82-B4FE-137C96DCBD9B}"/>
              </a:ext>
            </a:extLst>
          </p:cNvPr>
          <p:cNvSpPr>
            <a:spLocks noGrp="1"/>
          </p:cNvSpPr>
          <p:nvPr>
            <p:ph type="sldNum" idx="11"/>
          </p:nvPr>
        </p:nvSpPr>
        <p:spPr/>
        <p:txBody>
          <a:bodyPr/>
          <a:lstStyle>
            <a:lvl1pPr>
              <a:defRPr/>
            </a:lvl1pPr>
          </a:lstStyle>
          <a:p>
            <a:fld id="{4251B708-33CE-40BF-88F0-97C64127547B}" type="slidenum">
              <a:rPr lang="en-US" altLang="zh-TW"/>
              <a:pPr/>
              <a:t>‹#›</a:t>
            </a:fld>
            <a:endParaRPr lang="en-US" altLang="zh-TW"/>
          </a:p>
        </p:txBody>
      </p:sp>
    </p:spTree>
    <p:extLst>
      <p:ext uri="{BB962C8B-B14F-4D97-AF65-F5344CB8AC3E}">
        <p14:creationId xmlns:p14="http://schemas.microsoft.com/office/powerpoint/2010/main" val="12082288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8DDCE85-E501-4957-8CBD-41E845F034F3}"/>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9408962F-C53C-43E0-82A3-05A1EFC03999}"/>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BF53F13-E916-4893-A473-73446EA97675}"/>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6E9FCB8C-B3BD-4643-8ECC-695A3314478C}"/>
              </a:ext>
            </a:extLst>
          </p:cNvPr>
          <p:cNvSpPr>
            <a:spLocks noGrp="1"/>
          </p:cNvSpPr>
          <p:nvPr>
            <p:ph type="sldNum" idx="11"/>
          </p:nvPr>
        </p:nvSpPr>
        <p:spPr/>
        <p:txBody>
          <a:bodyPr/>
          <a:lstStyle>
            <a:lvl1pPr>
              <a:defRPr/>
            </a:lvl1pPr>
          </a:lstStyle>
          <a:p>
            <a:fld id="{27957CA9-466B-41D0-AF64-2ACFA989C552}" type="slidenum">
              <a:rPr lang="en-US" altLang="zh-TW"/>
              <a:pPr/>
              <a:t>‹#›</a:t>
            </a:fld>
            <a:endParaRPr lang="en-US" altLang="zh-TW"/>
          </a:p>
        </p:txBody>
      </p:sp>
    </p:spTree>
    <p:extLst>
      <p:ext uri="{BB962C8B-B14F-4D97-AF65-F5344CB8AC3E}">
        <p14:creationId xmlns:p14="http://schemas.microsoft.com/office/powerpoint/2010/main" val="31710647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C7B9BD-CA5A-434A-90CA-6B4B2B0920B5}"/>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3EA150AE-9FC3-403D-8810-11277A867C6A}"/>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
        <p:nvSpPr>
          <p:cNvPr id="4" name="日期版面配置區 3">
            <a:extLst>
              <a:ext uri="{FF2B5EF4-FFF2-40B4-BE49-F238E27FC236}">
                <a16:creationId xmlns:a16="http://schemas.microsoft.com/office/drawing/2014/main" id="{43C27528-4C5F-4374-B81A-A394F44ABF6B}"/>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2074328A-EF85-4E8A-98D9-B2851A2BC5A9}"/>
              </a:ext>
            </a:extLst>
          </p:cNvPr>
          <p:cNvSpPr>
            <a:spLocks noGrp="1"/>
          </p:cNvSpPr>
          <p:nvPr>
            <p:ph type="sldNum" idx="11"/>
          </p:nvPr>
        </p:nvSpPr>
        <p:spPr/>
        <p:txBody>
          <a:bodyPr/>
          <a:lstStyle>
            <a:lvl1pPr>
              <a:defRPr/>
            </a:lvl1pPr>
          </a:lstStyle>
          <a:p>
            <a:fld id="{16A9E2F5-6BC1-4B69-BCF7-864643432ED8}" type="slidenum">
              <a:rPr lang="en-US" altLang="zh-TW"/>
              <a:pPr/>
              <a:t>‹#›</a:t>
            </a:fld>
            <a:endParaRPr lang="en-US" altLang="zh-TW"/>
          </a:p>
        </p:txBody>
      </p:sp>
    </p:spTree>
    <p:extLst>
      <p:ext uri="{BB962C8B-B14F-4D97-AF65-F5344CB8AC3E}">
        <p14:creationId xmlns:p14="http://schemas.microsoft.com/office/powerpoint/2010/main" val="33395750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DBAD66-7507-4EEA-8808-C02130601D7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7D53A1E7-BE3C-4E7F-B93F-2700541D66A9}"/>
              </a:ext>
            </a:extLst>
          </p:cNvPr>
          <p:cNvSpPr>
            <a:spLocks noGrp="1"/>
          </p:cNvSpPr>
          <p:nvPr>
            <p:ph sz="half" idx="1"/>
          </p:nvPr>
        </p:nvSpPr>
        <p:spPr>
          <a:xfrm>
            <a:off x="609600" y="1604963"/>
            <a:ext cx="5408613"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E29CDD5E-AF78-4D33-A465-3776907B9363}"/>
              </a:ext>
            </a:extLst>
          </p:cNvPr>
          <p:cNvSpPr>
            <a:spLocks noGrp="1"/>
          </p:cNvSpPr>
          <p:nvPr>
            <p:ph sz="half" idx="2"/>
          </p:nvPr>
        </p:nvSpPr>
        <p:spPr>
          <a:xfrm>
            <a:off x="6170613" y="1604963"/>
            <a:ext cx="5410200"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99F0615A-8D4F-4097-984E-75CCE72AE357}"/>
              </a:ext>
            </a:extLst>
          </p:cNvPr>
          <p:cNvSpPr>
            <a:spLocks noGrp="1"/>
          </p:cNvSpPr>
          <p:nvPr>
            <p:ph type="dt" idx="10"/>
          </p:nvPr>
        </p:nvSpPr>
        <p:spPr/>
        <p:txBody>
          <a:bodyPr/>
          <a:lstStyle>
            <a:lvl1pPr>
              <a:defRPr/>
            </a:lvl1pPr>
          </a:lstStyle>
          <a:p>
            <a:r>
              <a:rPr lang="en-US" altLang="zh-TW"/>
              <a:t>9/7/24</a:t>
            </a:r>
          </a:p>
        </p:txBody>
      </p:sp>
      <p:sp>
        <p:nvSpPr>
          <p:cNvPr id="6" name="投影片編號版面配置區 5">
            <a:extLst>
              <a:ext uri="{FF2B5EF4-FFF2-40B4-BE49-F238E27FC236}">
                <a16:creationId xmlns:a16="http://schemas.microsoft.com/office/drawing/2014/main" id="{E333057D-024F-4CD3-80A1-1022945E048A}"/>
              </a:ext>
            </a:extLst>
          </p:cNvPr>
          <p:cNvSpPr>
            <a:spLocks noGrp="1"/>
          </p:cNvSpPr>
          <p:nvPr>
            <p:ph type="sldNum" idx="11"/>
          </p:nvPr>
        </p:nvSpPr>
        <p:spPr/>
        <p:txBody>
          <a:bodyPr/>
          <a:lstStyle>
            <a:lvl1pPr>
              <a:defRPr/>
            </a:lvl1pPr>
          </a:lstStyle>
          <a:p>
            <a:fld id="{BA905C71-2D58-48DE-9AEF-48B340DF1F32}" type="slidenum">
              <a:rPr lang="en-US" altLang="zh-TW"/>
              <a:pPr/>
              <a:t>‹#›</a:t>
            </a:fld>
            <a:endParaRPr lang="en-US" altLang="zh-TW"/>
          </a:p>
        </p:txBody>
      </p:sp>
    </p:spTree>
    <p:extLst>
      <p:ext uri="{BB962C8B-B14F-4D97-AF65-F5344CB8AC3E}">
        <p14:creationId xmlns:p14="http://schemas.microsoft.com/office/powerpoint/2010/main" val="28817259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FE96EB-49A2-4C5D-AF17-C6EB30E2D5F4}"/>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388B2C8-9E60-4A8B-903A-08EA5089D7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735540D0-F013-421E-96C3-25ECD9095A84}"/>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83282015-948C-4414-B264-FC4A8BB106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1DD6B78F-9ED0-453B-BC4A-A4E4E11B7929}"/>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441C6D5D-2C7C-4C93-B070-C85952A3E7CE}"/>
              </a:ext>
            </a:extLst>
          </p:cNvPr>
          <p:cNvSpPr>
            <a:spLocks noGrp="1"/>
          </p:cNvSpPr>
          <p:nvPr>
            <p:ph type="dt" idx="10"/>
          </p:nvPr>
        </p:nvSpPr>
        <p:spPr/>
        <p:txBody>
          <a:bodyPr/>
          <a:lstStyle>
            <a:lvl1pPr>
              <a:defRPr/>
            </a:lvl1pPr>
          </a:lstStyle>
          <a:p>
            <a:r>
              <a:rPr lang="en-US" altLang="zh-TW"/>
              <a:t>9/7/24</a:t>
            </a:r>
          </a:p>
        </p:txBody>
      </p:sp>
      <p:sp>
        <p:nvSpPr>
          <p:cNvPr id="8" name="投影片編號版面配置區 7">
            <a:extLst>
              <a:ext uri="{FF2B5EF4-FFF2-40B4-BE49-F238E27FC236}">
                <a16:creationId xmlns:a16="http://schemas.microsoft.com/office/drawing/2014/main" id="{E1CBEE7C-B80C-4407-B9F9-313E3A4E98BF}"/>
              </a:ext>
            </a:extLst>
          </p:cNvPr>
          <p:cNvSpPr>
            <a:spLocks noGrp="1"/>
          </p:cNvSpPr>
          <p:nvPr>
            <p:ph type="sldNum" idx="11"/>
          </p:nvPr>
        </p:nvSpPr>
        <p:spPr/>
        <p:txBody>
          <a:bodyPr/>
          <a:lstStyle>
            <a:lvl1pPr>
              <a:defRPr/>
            </a:lvl1pPr>
          </a:lstStyle>
          <a:p>
            <a:fld id="{D6EC9E59-6553-4D41-BE88-A8A85F13A532}" type="slidenum">
              <a:rPr lang="en-US" altLang="zh-TW"/>
              <a:pPr/>
              <a:t>‹#›</a:t>
            </a:fld>
            <a:endParaRPr lang="en-US" altLang="zh-TW"/>
          </a:p>
        </p:txBody>
      </p:sp>
    </p:spTree>
    <p:extLst>
      <p:ext uri="{BB962C8B-B14F-4D97-AF65-F5344CB8AC3E}">
        <p14:creationId xmlns:p14="http://schemas.microsoft.com/office/powerpoint/2010/main" val="29725834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DCB83AF-2AB9-4F9E-A6FA-3F6C51B3DA24}"/>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4138DE32-E750-47CF-BDEE-A3C12C39AFAC}"/>
              </a:ext>
            </a:extLst>
          </p:cNvPr>
          <p:cNvSpPr>
            <a:spLocks noGrp="1"/>
          </p:cNvSpPr>
          <p:nvPr>
            <p:ph type="dt" idx="10"/>
          </p:nvPr>
        </p:nvSpPr>
        <p:spPr/>
        <p:txBody>
          <a:bodyPr/>
          <a:lstStyle>
            <a:lvl1pPr>
              <a:defRPr/>
            </a:lvl1pPr>
          </a:lstStyle>
          <a:p>
            <a:r>
              <a:rPr lang="en-US" altLang="zh-TW"/>
              <a:t>9/7/24</a:t>
            </a:r>
          </a:p>
        </p:txBody>
      </p:sp>
      <p:sp>
        <p:nvSpPr>
          <p:cNvPr id="4" name="投影片編號版面配置區 3">
            <a:extLst>
              <a:ext uri="{FF2B5EF4-FFF2-40B4-BE49-F238E27FC236}">
                <a16:creationId xmlns:a16="http://schemas.microsoft.com/office/drawing/2014/main" id="{70623C37-EB29-4313-8A02-CC7F2542FE9A}"/>
              </a:ext>
            </a:extLst>
          </p:cNvPr>
          <p:cNvSpPr>
            <a:spLocks noGrp="1"/>
          </p:cNvSpPr>
          <p:nvPr>
            <p:ph type="sldNum" idx="11"/>
          </p:nvPr>
        </p:nvSpPr>
        <p:spPr/>
        <p:txBody>
          <a:bodyPr/>
          <a:lstStyle>
            <a:lvl1pPr>
              <a:defRPr/>
            </a:lvl1pPr>
          </a:lstStyle>
          <a:p>
            <a:fld id="{0871A9FA-D99B-47B9-A607-9EE9084C886B}" type="slidenum">
              <a:rPr lang="en-US" altLang="zh-TW"/>
              <a:pPr/>
              <a:t>‹#›</a:t>
            </a:fld>
            <a:endParaRPr lang="en-US" altLang="zh-TW"/>
          </a:p>
        </p:txBody>
      </p:sp>
    </p:spTree>
    <p:extLst>
      <p:ext uri="{BB962C8B-B14F-4D97-AF65-F5344CB8AC3E}">
        <p14:creationId xmlns:p14="http://schemas.microsoft.com/office/powerpoint/2010/main" val="7362531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07EC2638-1F19-42C7-B953-C249AB765428}"/>
              </a:ext>
            </a:extLst>
          </p:cNvPr>
          <p:cNvSpPr>
            <a:spLocks noGrp="1"/>
          </p:cNvSpPr>
          <p:nvPr>
            <p:ph type="dt" idx="10"/>
          </p:nvPr>
        </p:nvSpPr>
        <p:spPr/>
        <p:txBody>
          <a:bodyPr/>
          <a:lstStyle>
            <a:lvl1pPr>
              <a:defRPr/>
            </a:lvl1pPr>
          </a:lstStyle>
          <a:p>
            <a:r>
              <a:rPr lang="en-US" altLang="zh-TW"/>
              <a:t>9/7/24</a:t>
            </a:r>
          </a:p>
        </p:txBody>
      </p:sp>
      <p:sp>
        <p:nvSpPr>
          <p:cNvPr id="3" name="投影片編號版面配置區 2">
            <a:extLst>
              <a:ext uri="{FF2B5EF4-FFF2-40B4-BE49-F238E27FC236}">
                <a16:creationId xmlns:a16="http://schemas.microsoft.com/office/drawing/2014/main" id="{F39EA948-BFB3-471D-89F3-D110F29D9B9A}"/>
              </a:ext>
            </a:extLst>
          </p:cNvPr>
          <p:cNvSpPr>
            <a:spLocks noGrp="1"/>
          </p:cNvSpPr>
          <p:nvPr>
            <p:ph type="sldNum" idx="11"/>
          </p:nvPr>
        </p:nvSpPr>
        <p:spPr/>
        <p:txBody>
          <a:bodyPr/>
          <a:lstStyle>
            <a:lvl1pPr>
              <a:defRPr/>
            </a:lvl1pPr>
          </a:lstStyle>
          <a:p>
            <a:fld id="{21443A09-4886-4DBA-9F3B-D0AAC3E395BF}" type="slidenum">
              <a:rPr lang="en-US" altLang="zh-TW"/>
              <a:pPr/>
              <a:t>‹#›</a:t>
            </a:fld>
            <a:endParaRPr lang="en-US" altLang="zh-TW"/>
          </a:p>
        </p:txBody>
      </p:sp>
    </p:spTree>
    <p:extLst>
      <p:ext uri="{BB962C8B-B14F-4D97-AF65-F5344CB8AC3E}">
        <p14:creationId xmlns:p14="http://schemas.microsoft.com/office/powerpoint/2010/main" val="40172112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6E5F19-8C74-4494-A5D4-3EFA500D5919}"/>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21EC604C-35D9-4346-9361-1FBAE08D60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6237AE35-16FA-4070-90B6-69AD97DECE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8925E7FD-9B24-455D-A6D7-CC96ADC64D31}"/>
              </a:ext>
            </a:extLst>
          </p:cNvPr>
          <p:cNvSpPr>
            <a:spLocks noGrp="1"/>
          </p:cNvSpPr>
          <p:nvPr>
            <p:ph type="dt" idx="10"/>
          </p:nvPr>
        </p:nvSpPr>
        <p:spPr/>
        <p:txBody>
          <a:bodyPr/>
          <a:lstStyle>
            <a:lvl1pPr>
              <a:defRPr/>
            </a:lvl1pPr>
          </a:lstStyle>
          <a:p>
            <a:r>
              <a:rPr lang="en-US" altLang="zh-TW"/>
              <a:t>9/7/24</a:t>
            </a:r>
          </a:p>
        </p:txBody>
      </p:sp>
      <p:sp>
        <p:nvSpPr>
          <p:cNvPr id="6" name="投影片編號版面配置區 5">
            <a:extLst>
              <a:ext uri="{FF2B5EF4-FFF2-40B4-BE49-F238E27FC236}">
                <a16:creationId xmlns:a16="http://schemas.microsoft.com/office/drawing/2014/main" id="{102972B0-1689-4F28-94CC-FE2C3300721C}"/>
              </a:ext>
            </a:extLst>
          </p:cNvPr>
          <p:cNvSpPr>
            <a:spLocks noGrp="1"/>
          </p:cNvSpPr>
          <p:nvPr>
            <p:ph type="sldNum" idx="11"/>
          </p:nvPr>
        </p:nvSpPr>
        <p:spPr/>
        <p:txBody>
          <a:bodyPr/>
          <a:lstStyle>
            <a:lvl1pPr>
              <a:defRPr/>
            </a:lvl1pPr>
          </a:lstStyle>
          <a:p>
            <a:fld id="{44CC0A59-D1E9-4C3A-8409-D7656F906630}" type="slidenum">
              <a:rPr lang="en-US" altLang="zh-TW"/>
              <a:pPr/>
              <a:t>‹#›</a:t>
            </a:fld>
            <a:endParaRPr lang="en-US" altLang="zh-TW"/>
          </a:p>
        </p:txBody>
      </p:sp>
    </p:spTree>
    <p:extLst>
      <p:ext uri="{BB962C8B-B14F-4D97-AF65-F5344CB8AC3E}">
        <p14:creationId xmlns:p14="http://schemas.microsoft.com/office/powerpoint/2010/main" val="23473215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8D5E11-9A25-462D-B8B8-9358277F60B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9372DFFD-D645-490F-82AC-CD5469D44F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17BBBBDC-3DB6-46A8-BFDD-40CF2BC8C9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8C7E3C66-AF78-41F5-9DAF-A75744F0D7F9}"/>
              </a:ext>
            </a:extLst>
          </p:cNvPr>
          <p:cNvSpPr>
            <a:spLocks noGrp="1"/>
          </p:cNvSpPr>
          <p:nvPr>
            <p:ph type="dt" idx="10"/>
          </p:nvPr>
        </p:nvSpPr>
        <p:spPr/>
        <p:txBody>
          <a:bodyPr/>
          <a:lstStyle>
            <a:lvl1pPr>
              <a:defRPr/>
            </a:lvl1pPr>
          </a:lstStyle>
          <a:p>
            <a:r>
              <a:rPr lang="en-US" altLang="zh-TW"/>
              <a:t>9/7/24</a:t>
            </a:r>
          </a:p>
        </p:txBody>
      </p:sp>
      <p:sp>
        <p:nvSpPr>
          <p:cNvPr id="6" name="投影片編號版面配置區 5">
            <a:extLst>
              <a:ext uri="{FF2B5EF4-FFF2-40B4-BE49-F238E27FC236}">
                <a16:creationId xmlns:a16="http://schemas.microsoft.com/office/drawing/2014/main" id="{E01FF9FA-3767-4876-85FA-9C790012E679}"/>
              </a:ext>
            </a:extLst>
          </p:cNvPr>
          <p:cNvSpPr>
            <a:spLocks noGrp="1"/>
          </p:cNvSpPr>
          <p:nvPr>
            <p:ph type="sldNum" idx="11"/>
          </p:nvPr>
        </p:nvSpPr>
        <p:spPr/>
        <p:txBody>
          <a:bodyPr/>
          <a:lstStyle>
            <a:lvl1pPr>
              <a:defRPr/>
            </a:lvl1pPr>
          </a:lstStyle>
          <a:p>
            <a:fld id="{54E27269-EED7-4D89-A548-3616D478D91A}" type="slidenum">
              <a:rPr lang="en-US" altLang="zh-TW"/>
              <a:pPr/>
              <a:t>‹#›</a:t>
            </a:fld>
            <a:endParaRPr lang="en-US" altLang="zh-TW"/>
          </a:p>
        </p:txBody>
      </p:sp>
    </p:spTree>
    <p:extLst>
      <p:ext uri="{BB962C8B-B14F-4D97-AF65-F5344CB8AC3E}">
        <p14:creationId xmlns:p14="http://schemas.microsoft.com/office/powerpoint/2010/main" val="10727938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4D9887-477A-4FBB-B5C5-BD37AED95830}"/>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78C53FB7-6D77-481D-9F09-45AB33522A34}"/>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9E41AA4-EF73-4921-A51C-BEC482CF8B77}"/>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2D9224CB-6EC1-49BF-BBA6-7E72D5F602AC}"/>
              </a:ext>
            </a:extLst>
          </p:cNvPr>
          <p:cNvSpPr>
            <a:spLocks noGrp="1"/>
          </p:cNvSpPr>
          <p:nvPr>
            <p:ph type="sldNum" idx="11"/>
          </p:nvPr>
        </p:nvSpPr>
        <p:spPr/>
        <p:txBody>
          <a:bodyPr/>
          <a:lstStyle>
            <a:lvl1pPr>
              <a:defRPr/>
            </a:lvl1pPr>
          </a:lstStyle>
          <a:p>
            <a:fld id="{901E81B4-40E2-4F09-BEAB-4A36EC6DA258}" type="slidenum">
              <a:rPr lang="en-US" altLang="zh-TW"/>
              <a:pPr/>
              <a:t>‹#›</a:t>
            </a:fld>
            <a:endParaRPr lang="en-US" altLang="zh-TW"/>
          </a:p>
        </p:txBody>
      </p:sp>
    </p:spTree>
    <p:extLst>
      <p:ext uri="{BB962C8B-B14F-4D97-AF65-F5344CB8AC3E}">
        <p14:creationId xmlns:p14="http://schemas.microsoft.com/office/powerpoint/2010/main" val="1232702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7892C835-6D90-45C0-BC66-1872CD9DECE1}"/>
              </a:ext>
            </a:extLst>
          </p:cNvPr>
          <p:cNvSpPr>
            <a:spLocks noGrp="1"/>
          </p:cNvSpPr>
          <p:nvPr>
            <p:ph type="dt" idx="10"/>
          </p:nvPr>
        </p:nvSpPr>
        <p:spPr/>
        <p:txBody>
          <a:bodyPr/>
          <a:lstStyle>
            <a:lvl1pPr>
              <a:defRPr/>
            </a:lvl1pPr>
          </a:lstStyle>
          <a:p>
            <a:r>
              <a:rPr lang="en-US" altLang="zh-TW"/>
              <a:t>9/7/24</a:t>
            </a:r>
          </a:p>
        </p:txBody>
      </p:sp>
      <p:sp>
        <p:nvSpPr>
          <p:cNvPr id="3" name="投影片編號版面配置區 2">
            <a:extLst>
              <a:ext uri="{FF2B5EF4-FFF2-40B4-BE49-F238E27FC236}">
                <a16:creationId xmlns:a16="http://schemas.microsoft.com/office/drawing/2014/main" id="{09172496-410D-4E7C-BC82-7F78121DF36F}"/>
              </a:ext>
            </a:extLst>
          </p:cNvPr>
          <p:cNvSpPr>
            <a:spLocks noGrp="1"/>
          </p:cNvSpPr>
          <p:nvPr>
            <p:ph type="sldNum" idx="11"/>
          </p:nvPr>
        </p:nvSpPr>
        <p:spPr/>
        <p:txBody>
          <a:bodyPr/>
          <a:lstStyle>
            <a:lvl1pPr>
              <a:defRPr/>
            </a:lvl1pPr>
          </a:lstStyle>
          <a:p>
            <a:fld id="{7FE6BAB1-EEA1-48A3-AF0C-62E4FBDD1B2C}" type="slidenum">
              <a:rPr lang="en-US" altLang="zh-TW"/>
              <a:pPr/>
              <a:t>‹#›</a:t>
            </a:fld>
            <a:endParaRPr lang="en-US" altLang="zh-TW"/>
          </a:p>
        </p:txBody>
      </p:sp>
    </p:spTree>
    <p:extLst>
      <p:ext uri="{BB962C8B-B14F-4D97-AF65-F5344CB8AC3E}">
        <p14:creationId xmlns:p14="http://schemas.microsoft.com/office/powerpoint/2010/main" val="8435706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E985C039-6277-4392-8B17-C2DD37642F5C}"/>
              </a:ext>
            </a:extLst>
          </p:cNvPr>
          <p:cNvSpPr>
            <a:spLocks noGrp="1"/>
          </p:cNvSpPr>
          <p:nvPr>
            <p:ph type="title" orient="vert"/>
          </p:nvPr>
        </p:nvSpPr>
        <p:spPr>
          <a:xfrm>
            <a:off x="8839200" y="365125"/>
            <a:ext cx="2741613" cy="52149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D7CBE63F-F6DB-4D9A-9362-D709BD928CD0}"/>
              </a:ext>
            </a:extLst>
          </p:cNvPr>
          <p:cNvSpPr>
            <a:spLocks noGrp="1"/>
          </p:cNvSpPr>
          <p:nvPr>
            <p:ph type="body" orient="vert" idx="1"/>
          </p:nvPr>
        </p:nvSpPr>
        <p:spPr>
          <a:xfrm>
            <a:off x="609600" y="365125"/>
            <a:ext cx="8077200" cy="52149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35ED17E-0162-4FA5-AFF0-FEDCE7084372}"/>
              </a:ext>
            </a:extLst>
          </p:cNvPr>
          <p:cNvSpPr>
            <a:spLocks noGrp="1"/>
          </p:cNvSpPr>
          <p:nvPr>
            <p:ph type="dt" idx="10"/>
          </p:nvPr>
        </p:nvSpPr>
        <p:spPr/>
        <p:txBody>
          <a:bodyPr/>
          <a:lstStyle>
            <a:lvl1pPr>
              <a:defRPr/>
            </a:lvl1pPr>
          </a:lstStyle>
          <a:p>
            <a:r>
              <a:rPr lang="en-US" altLang="zh-TW"/>
              <a:t>9/7/24</a:t>
            </a:r>
          </a:p>
        </p:txBody>
      </p:sp>
      <p:sp>
        <p:nvSpPr>
          <p:cNvPr id="5" name="投影片編號版面配置區 4">
            <a:extLst>
              <a:ext uri="{FF2B5EF4-FFF2-40B4-BE49-F238E27FC236}">
                <a16:creationId xmlns:a16="http://schemas.microsoft.com/office/drawing/2014/main" id="{DC92FB86-8EDB-4F8D-B856-DF76DB4F6FB9}"/>
              </a:ext>
            </a:extLst>
          </p:cNvPr>
          <p:cNvSpPr>
            <a:spLocks noGrp="1"/>
          </p:cNvSpPr>
          <p:nvPr>
            <p:ph type="sldNum" idx="11"/>
          </p:nvPr>
        </p:nvSpPr>
        <p:spPr/>
        <p:txBody>
          <a:bodyPr/>
          <a:lstStyle>
            <a:lvl1pPr>
              <a:defRPr/>
            </a:lvl1pPr>
          </a:lstStyle>
          <a:p>
            <a:fld id="{B6DD0CBF-71C5-4C9F-B485-D522089C8AC5}" type="slidenum">
              <a:rPr lang="en-US" altLang="zh-TW"/>
              <a:pPr/>
              <a:t>‹#›</a:t>
            </a:fld>
            <a:endParaRPr lang="en-US" altLang="zh-TW"/>
          </a:p>
        </p:txBody>
      </p:sp>
    </p:spTree>
    <p:extLst>
      <p:ext uri="{BB962C8B-B14F-4D97-AF65-F5344CB8AC3E}">
        <p14:creationId xmlns:p14="http://schemas.microsoft.com/office/powerpoint/2010/main" val="5834502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95597F-8DF8-4D18-A7E4-5A82307AA9BA}"/>
              </a:ext>
            </a:extLst>
          </p:cNvPr>
          <p:cNvSpPr>
            <a:spLocks noGrp="1"/>
          </p:cNvSpPr>
          <p:nvPr>
            <p:ph type="title"/>
          </p:nvPr>
        </p:nvSpPr>
        <p:spPr>
          <a:xfrm>
            <a:off x="838200" y="365125"/>
            <a:ext cx="10514013" cy="1323975"/>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290A2C68-8AAE-4C5D-B420-57909C6F9159}"/>
              </a:ext>
            </a:extLst>
          </p:cNvPr>
          <p:cNvSpPr>
            <a:spLocks noGrp="1"/>
          </p:cNvSpPr>
          <p:nvPr>
            <p:ph type="body" sz="half" idx="1"/>
          </p:nvPr>
        </p:nvSpPr>
        <p:spPr>
          <a:xfrm>
            <a:off x="609600" y="1604963"/>
            <a:ext cx="5408613" cy="39751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42AD4525-74E4-40A2-8D02-F6A6DE8436E4}"/>
              </a:ext>
            </a:extLst>
          </p:cNvPr>
          <p:cNvSpPr>
            <a:spLocks noGrp="1"/>
          </p:cNvSpPr>
          <p:nvPr>
            <p:ph sz="quarter" idx="2"/>
          </p:nvPr>
        </p:nvSpPr>
        <p:spPr>
          <a:xfrm>
            <a:off x="6170613" y="1604963"/>
            <a:ext cx="5410200" cy="191135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a:extLst>
              <a:ext uri="{FF2B5EF4-FFF2-40B4-BE49-F238E27FC236}">
                <a16:creationId xmlns:a16="http://schemas.microsoft.com/office/drawing/2014/main" id="{736925FD-BA2B-419F-BDE0-489E79AC350D}"/>
              </a:ext>
            </a:extLst>
          </p:cNvPr>
          <p:cNvSpPr>
            <a:spLocks noGrp="1"/>
          </p:cNvSpPr>
          <p:nvPr>
            <p:ph sz="quarter" idx="3"/>
          </p:nvPr>
        </p:nvSpPr>
        <p:spPr>
          <a:xfrm>
            <a:off x="6170613" y="3668713"/>
            <a:ext cx="5410200" cy="191135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日期版面配置區 5">
            <a:extLst>
              <a:ext uri="{FF2B5EF4-FFF2-40B4-BE49-F238E27FC236}">
                <a16:creationId xmlns:a16="http://schemas.microsoft.com/office/drawing/2014/main" id="{2AD50AFE-6A58-417B-8241-34FBC3B94024}"/>
              </a:ext>
            </a:extLst>
          </p:cNvPr>
          <p:cNvSpPr>
            <a:spLocks noGrp="1"/>
          </p:cNvSpPr>
          <p:nvPr>
            <p:ph type="dt" idx="10"/>
          </p:nvPr>
        </p:nvSpPr>
        <p:spPr>
          <a:xfrm>
            <a:off x="838200" y="6356350"/>
            <a:ext cx="2741613" cy="363538"/>
          </a:xfrm>
        </p:spPr>
        <p:txBody>
          <a:bodyPr/>
          <a:lstStyle>
            <a:lvl1pPr>
              <a:defRPr/>
            </a:lvl1pPr>
          </a:lstStyle>
          <a:p>
            <a:r>
              <a:rPr lang="en-US" altLang="zh-TW"/>
              <a:t>9/7/24</a:t>
            </a:r>
          </a:p>
        </p:txBody>
      </p:sp>
      <p:sp>
        <p:nvSpPr>
          <p:cNvPr id="7" name="投影片編號版面配置區 6">
            <a:extLst>
              <a:ext uri="{FF2B5EF4-FFF2-40B4-BE49-F238E27FC236}">
                <a16:creationId xmlns:a16="http://schemas.microsoft.com/office/drawing/2014/main" id="{58484A3D-FFCE-4B6E-8138-4C7487896734}"/>
              </a:ext>
            </a:extLst>
          </p:cNvPr>
          <p:cNvSpPr>
            <a:spLocks noGrp="1"/>
          </p:cNvSpPr>
          <p:nvPr>
            <p:ph type="sldNum" idx="11"/>
          </p:nvPr>
        </p:nvSpPr>
        <p:spPr>
          <a:xfrm>
            <a:off x="8610600" y="6356350"/>
            <a:ext cx="2741613" cy="363538"/>
          </a:xfrm>
        </p:spPr>
        <p:txBody>
          <a:bodyPr/>
          <a:lstStyle>
            <a:lvl1pPr>
              <a:defRPr/>
            </a:lvl1pPr>
          </a:lstStyle>
          <a:p>
            <a:fld id="{FA4B095D-3C25-456F-A9F0-E442E471AAFA}" type="slidenum">
              <a:rPr lang="en-US" altLang="zh-TW"/>
              <a:pPr/>
              <a:t>‹#›</a:t>
            </a:fld>
            <a:endParaRPr lang="en-US" altLang="zh-TW"/>
          </a:p>
        </p:txBody>
      </p:sp>
    </p:spTree>
    <p:extLst>
      <p:ext uri="{BB962C8B-B14F-4D97-AF65-F5344CB8AC3E}">
        <p14:creationId xmlns:p14="http://schemas.microsoft.com/office/powerpoint/2010/main" val="506636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2CA9AF-0413-419E-BABA-65E67C6AC38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5B16D45E-D2FC-4725-9F01-CBEB941B7F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8392FB3E-B3E8-480B-A1E3-894560E7F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4537ED75-0129-4F89-AF91-2C17530B37C5}"/>
              </a:ext>
            </a:extLst>
          </p:cNvPr>
          <p:cNvSpPr>
            <a:spLocks noGrp="1"/>
          </p:cNvSpPr>
          <p:nvPr>
            <p:ph type="dt" idx="10"/>
          </p:nvPr>
        </p:nvSpPr>
        <p:spPr/>
        <p:txBody>
          <a:bodyPr/>
          <a:lstStyle>
            <a:lvl1pPr>
              <a:defRPr/>
            </a:lvl1pPr>
          </a:lstStyle>
          <a:p>
            <a:r>
              <a:rPr lang="en-US" altLang="zh-TW"/>
              <a:t>9/7/24</a:t>
            </a:r>
          </a:p>
        </p:txBody>
      </p:sp>
      <p:sp>
        <p:nvSpPr>
          <p:cNvPr id="6" name="投影片編號版面配置區 5">
            <a:extLst>
              <a:ext uri="{FF2B5EF4-FFF2-40B4-BE49-F238E27FC236}">
                <a16:creationId xmlns:a16="http://schemas.microsoft.com/office/drawing/2014/main" id="{FE9B2674-FF46-4302-98F0-DAC6FCDA9FCE}"/>
              </a:ext>
            </a:extLst>
          </p:cNvPr>
          <p:cNvSpPr>
            <a:spLocks noGrp="1"/>
          </p:cNvSpPr>
          <p:nvPr>
            <p:ph type="sldNum" idx="11"/>
          </p:nvPr>
        </p:nvSpPr>
        <p:spPr/>
        <p:txBody>
          <a:bodyPr/>
          <a:lstStyle>
            <a:lvl1pPr>
              <a:defRPr/>
            </a:lvl1pPr>
          </a:lstStyle>
          <a:p>
            <a:fld id="{2D2DDD37-EBC1-4837-B8AE-CB9C0FD44D37}" type="slidenum">
              <a:rPr lang="en-US" altLang="zh-TW"/>
              <a:pPr/>
              <a:t>‹#›</a:t>
            </a:fld>
            <a:endParaRPr lang="en-US" altLang="zh-TW"/>
          </a:p>
        </p:txBody>
      </p:sp>
    </p:spTree>
    <p:extLst>
      <p:ext uri="{BB962C8B-B14F-4D97-AF65-F5344CB8AC3E}">
        <p14:creationId xmlns:p14="http://schemas.microsoft.com/office/powerpoint/2010/main" val="232264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8E4041-248F-49E4-B2C6-46548CBBAD3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3BE2F507-F4E9-460F-8925-4288D90171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175B65F8-5335-47FC-8DB0-B1443BCEA5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EAA1B04D-3960-4148-941E-BED6A47BB267}"/>
              </a:ext>
            </a:extLst>
          </p:cNvPr>
          <p:cNvSpPr>
            <a:spLocks noGrp="1"/>
          </p:cNvSpPr>
          <p:nvPr>
            <p:ph type="dt" idx="10"/>
          </p:nvPr>
        </p:nvSpPr>
        <p:spPr/>
        <p:txBody>
          <a:bodyPr/>
          <a:lstStyle>
            <a:lvl1pPr>
              <a:defRPr/>
            </a:lvl1pPr>
          </a:lstStyle>
          <a:p>
            <a:r>
              <a:rPr lang="en-US" altLang="zh-TW"/>
              <a:t>9/7/24</a:t>
            </a:r>
          </a:p>
        </p:txBody>
      </p:sp>
      <p:sp>
        <p:nvSpPr>
          <p:cNvPr id="6" name="投影片編號版面配置區 5">
            <a:extLst>
              <a:ext uri="{FF2B5EF4-FFF2-40B4-BE49-F238E27FC236}">
                <a16:creationId xmlns:a16="http://schemas.microsoft.com/office/drawing/2014/main" id="{7820D49E-B0D6-4E58-8A5A-CEFECFBCE32D}"/>
              </a:ext>
            </a:extLst>
          </p:cNvPr>
          <p:cNvSpPr>
            <a:spLocks noGrp="1"/>
          </p:cNvSpPr>
          <p:nvPr>
            <p:ph type="sldNum" idx="11"/>
          </p:nvPr>
        </p:nvSpPr>
        <p:spPr/>
        <p:txBody>
          <a:bodyPr/>
          <a:lstStyle>
            <a:lvl1pPr>
              <a:defRPr/>
            </a:lvl1pPr>
          </a:lstStyle>
          <a:p>
            <a:fld id="{160E6E5B-DE4E-4BB0-A5FD-338DD561D287}" type="slidenum">
              <a:rPr lang="en-US" altLang="zh-TW"/>
              <a:pPr/>
              <a:t>‹#›</a:t>
            </a:fld>
            <a:endParaRPr lang="en-US" altLang="zh-TW"/>
          </a:p>
        </p:txBody>
      </p:sp>
    </p:spTree>
    <p:extLst>
      <p:ext uri="{BB962C8B-B14F-4D97-AF65-F5344CB8AC3E}">
        <p14:creationId xmlns:p14="http://schemas.microsoft.com/office/powerpoint/2010/main" val="1766698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E5E7C877-462C-469B-A460-C1ECFF0B37A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64800" y="6356350"/>
            <a:ext cx="1266825" cy="37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Rectangle 2">
            <a:extLst>
              <a:ext uri="{FF2B5EF4-FFF2-40B4-BE49-F238E27FC236}">
                <a16:creationId xmlns:a16="http://schemas.microsoft.com/office/drawing/2014/main" id="{A7581633-953D-41DD-9704-729312B5E4DA}"/>
              </a:ext>
            </a:extLst>
          </p:cNvPr>
          <p:cNvSpPr>
            <a:spLocks noGrp="1" noChangeArrowheads="1"/>
          </p:cNvSpPr>
          <p:nvPr>
            <p:ph type="title"/>
          </p:nvPr>
        </p:nvSpPr>
        <p:spPr bwMode="auto">
          <a:xfrm>
            <a:off x="838200" y="1825625"/>
            <a:ext cx="10514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91440" rIns="45720" bIns="91440" numCol="1" anchor="t" anchorCtr="0" compatLnSpc="1">
            <a:prstTxWarp prst="textNoShape">
              <a:avLst/>
            </a:prstTxWarp>
          </a:bodyPr>
          <a:lstStyle/>
          <a:p>
            <a:pPr lvl="0"/>
            <a:r>
              <a:rPr lang="zh-TW" altLang="en-GB"/>
              <a:t>按一下以編輯母片文字樣式</a:t>
            </a:r>
            <a:br>
              <a:rPr lang="zh-TW" altLang="en-GB"/>
            </a:br>
            <a:r>
              <a:rPr lang="zh-TW" altLang="en-GB"/>
              <a:t>第二層</a:t>
            </a:r>
            <a:br>
              <a:rPr lang="zh-TW" altLang="en-GB"/>
            </a:br>
            <a:r>
              <a:rPr lang="zh-TW" altLang="en-GB"/>
              <a:t>第三層</a:t>
            </a:r>
            <a:br>
              <a:rPr lang="zh-TW" altLang="en-GB"/>
            </a:br>
            <a:r>
              <a:rPr lang="zh-TW" altLang="en-GB"/>
              <a:t>第四層</a:t>
            </a:r>
            <a:br>
              <a:rPr lang="zh-TW" altLang="en-GB"/>
            </a:br>
            <a:r>
              <a:rPr lang="zh-TW" altLang="en-GB"/>
              <a:t>第五層</a:t>
            </a:r>
          </a:p>
        </p:txBody>
      </p:sp>
      <p:sp>
        <p:nvSpPr>
          <p:cNvPr id="3075" name="Rectangle 3">
            <a:extLst>
              <a:ext uri="{FF2B5EF4-FFF2-40B4-BE49-F238E27FC236}">
                <a16:creationId xmlns:a16="http://schemas.microsoft.com/office/drawing/2014/main" id="{9F665E2F-D25B-4787-920B-F8FD951702E0}"/>
              </a:ext>
            </a:extLst>
          </p:cNvPr>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91440" rIns="45720" bIns="91440" numCol="1" anchor="ctr" anchorCtr="0" compatLnSpc="1">
            <a:prstTxWarp prst="textNoShape">
              <a:avLst/>
            </a:prstTxWarp>
          </a:bodyPr>
          <a:lstStyle>
            <a:lvl1pPr hangingPunct="1">
              <a:lnSpc>
                <a:spcPct val="100000"/>
              </a:lnSpc>
              <a:tabLst>
                <a:tab pos="449263" algn="l"/>
                <a:tab pos="898525" algn="l"/>
                <a:tab pos="1347788" algn="l"/>
                <a:tab pos="1797050" algn="l"/>
                <a:tab pos="2246313" algn="l"/>
                <a:tab pos="2695575" algn="l"/>
              </a:tabLst>
              <a:defRPr sz="1200">
                <a:solidFill>
                  <a:srgbClr val="898989"/>
                </a:solidFill>
                <a:latin typeface="Calibri" panose="020F0502020204030204" pitchFamily="34" charset="0"/>
                <a:ea typeface="新細明體" panose="02020500000000000000" pitchFamily="18" charset="-120"/>
              </a:defRPr>
            </a:lvl1pPr>
          </a:lstStyle>
          <a:p>
            <a:r>
              <a:rPr lang="en-US" altLang="zh-TW"/>
              <a:t>9/7/24</a:t>
            </a:r>
          </a:p>
        </p:txBody>
      </p:sp>
      <p:sp>
        <p:nvSpPr>
          <p:cNvPr id="3076" name="Text Box 4">
            <a:extLst>
              <a:ext uri="{FF2B5EF4-FFF2-40B4-BE49-F238E27FC236}">
                <a16:creationId xmlns:a16="http://schemas.microsoft.com/office/drawing/2014/main" id="{574FE980-1758-4CC1-AA56-C9CEABA1F641}"/>
              </a:ext>
            </a:extLst>
          </p:cNvPr>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en-US"/>
          </a:p>
        </p:txBody>
      </p:sp>
      <p:sp>
        <p:nvSpPr>
          <p:cNvPr id="3077" name="Rectangle 5">
            <a:extLst>
              <a:ext uri="{FF2B5EF4-FFF2-40B4-BE49-F238E27FC236}">
                <a16:creationId xmlns:a16="http://schemas.microsoft.com/office/drawing/2014/main" id="{A16727C8-4121-4329-A2AF-60ADA15E190F}"/>
              </a:ext>
            </a:extLst>
          </p:cNvPr>
          <p:cNvSpPr>
            <a:spLocks noGrp="1" noChangeArrowheads="1"/>
          </p:cNvSpPr>
          <p:nvPr>
            <p:ph type="sldNum"/>
          </p:nvPr>
        </p:nvSpPr>
        <p:spPr bwMode="auto">
          <a:xfrm>
            <a:off x="86106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91440" rIns="45720" bIns="91440" numCol="1" anchor="ctr" anchorCtr="0" compatLnSpc="1">
            <a:prstTxWarp prst="textNoShape">
              <a:avLst/>
            </a:prstTxWarp>
          </a:bodyPr>
          <a:lstStyle>
            <a:lvl1pPr algn="r" hangingPunct="1">
              <a:lnSpc>
                <a:spcPct val="100000"/>
              </a:lnSpc>
              <a:tabLst>
                <a:tab pos="449263" algn="l"/>
                <a:tab pos="898525" algn="l"/>
                <a:tab pos="1347788" algn="l"/>
                <a:tab pos="1797050" algn="l"/>
                <a:tab pos="2246313" algn="l"/>
                <a:tab pos="2695575" algn="l"/>
              </a:tabLst>
              <a:defRPr sz="1200">
                <a:solidFill>
                  <a:srgbClr val="898989"/>
                </a:solidFill>
                <a:latin typeface="Calibri" panose="020F0502020204030204" pitchFamily="34" charset="0"/>
                <a:ea typeface="新細明體" panose="02020500000000000000" pitchFamily="18" charset="-120"/>
              </a:defRPr>
            </a:lvl1pPr>
          </a:lstStyle>
          <a:p>
            <a:fld id="{BDE4C6FD-7BB9-4321-8718-80A27D8BE2AB}" type="slidenum">
              <a:rPr lang="en-US" altLang="zh-TW"/>
              <a:pPr/>
              <a:t>‹#›</a:t>
            </a:fld>
            <a:endParaRPr lang="en-US" altLang="zh-TW"/>
          </a:p>
        </p:txBody>
      </p:sp>
      <p:sp>
        <p:nvSpPr>
          <p:cNvPr id="3078" name="Rectangle 6">
            <a:extLst>
              <a:ext uri="{FF2B5EF4-FFF2-40B4-BE49-F238E27FC236}">
                <a16:creationId xmlns:a16="http://schemas.microsoft.com/office/drawing/2014/main" id="{94AAC693-AAD4-4D21-9DEC-4ACABDC3BD60}"/>
              </a:ext>
            </a:extLst>
          </p:cNvPr>
          <p:cNvSpPr>
            <a:spLocks noGrp="1" noChangeArrowheads="1"/>
          </p:cNvSpPr>
          <p:nvPr>
            <p:ph type="body" idx="1"/>
          </p:nvPr>
        </p:nvSpPr>
        <p:spPr bwMode="auto">
          <a:xfrm>
            <a:off x="609600" y="1604963"/>
            <a:ext cx="109712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448" rIns="0" bIns="0" numCol="1" anchor="t" anchorCtr="0" compatLnSpc="1">
            <a:prstTxWarp prst="textNoShape">
              <a:avLst/>
            </a:prstTxWarp>
          </a:bodyPr>
          <a:lstStyle/>
          <a:p>
            <a:pPr lvl="0"/>
            <a:r>
              <a:rPr lang="zh-TW" altLang="en-GB"/>
              <a:t>請按這裡編輯大綱文字格式</a:t>
            </a:r>
          </a:p>
          <a:p>
            <a:pPr lvl="1"/>
            <a:r>
              <a:rPr lang="zh-TW" altLang="en-GB"/>
              <a:t>第二個大綱層次</a:t>
            </a:r>
          </a:p>
          <a:p>
            <a:pPr lvl="2"/>
            <a:r>
              <a:rPr lang="zh-TW" altLang="en-GB"/>
              <a:t>第三個大綱層次</a:t>
            </a:r>
          </a:p>
          <a:p>
            <a:pPr lvl="3"/>
            <a:r>
              <a:rPr lang="zh-TW" altLang="en-GB"/>
              <a:t>第四個大綱層次</a:t>
            </a:r>
          </a:p>
          <a:p>
            <a:pPr lvl="4"/>
            <a:r>
              <a:rPr lang="zh-TW" altLang="en-GB"/>
              <a:t>第五個大綱層次</a:t>
            </a:r>
          </a:p>
          <a:p>
            <a:pPr lvl="4"/>
            <a:r>
              <a:rPr lang="zh-TW" altLang="en-GB"/>
              <a:t>第六個大綱層次</a:t>
            </a:r>
          </a:p>
          <a:p>
            <a:pPr lvl="4"/>
            <a:r>
              <a:rPr lang="zh-TW" altLang="en-GB"/>
              <a:t>第七個大綱層次</a:t>
            </a: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4240" r:id="rId12"/>
  </p:sldLayoutIdLst>
  <p:hf sldNum="0" hdr="0" ftr="0"/>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9pPr>
    </p:titleStyle>
    <p:bodyStyle>
      <a:lvl1pPr marL="342900" indent="-342900" algn="l" defTabSz="449263" rtl="0" fontAlgn="base" hangingPunct="0">
        <a:lnSpc>
          <a:spcPct val="93000"/>
        </a:lnSpc>
        <a:spcBef>
          <a:spcPts val="1425"/>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ts val="1138"/>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ts val="85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ts val="575"/>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ts val="288"/>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4DCCA271-D756-49BB-ADC9-E79557479B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64800" y="6356350"/>
            <a:ext cx="1266825" cy="37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Rectangle 2">
            <a:extLst>
              <a:ext uri="{FF2B5EF4-FFF2-40B4-BE49-F238E27FC236}">
                <a16:creationId xmlns:a16="http://schemas.microsoft.com/office/drawing/2014/main" id="{D82DE5DE-A972-4976-9C61-969A5AAD1AD7}"/>
              </a:ext>
            </a:extLst>
          </p:cNvPr>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91440" rIns="45720" bIns="91440" numCol="1" anchor="ctr" anchorCtr="0" compatLnSpc="1">
            <a:prstTxWarp prst="textNoShape">
              <a:avLst/>
            </a:prstTxWarp>
          </a:bodyPr>
          <a:lstStyle>
            <a:lvl1pPr hangingPunct="1">
              <a:lnSpc>
                <a:spcPct val="100000"/>
              </a:lnSpc>
              <a:tabLst>
                <a:tab pos="449263" algn="l"/>
                <a:tab pos="898525" algn="l"/>
                <a:tab pos="1347788" algn="l"/>
                <a:tab pos="1797050" algn="l"/>
                <a:tab pos="2246313" algn="l"/>
                <a:tab pos="2695575" algn="l"/>
              </a:tabLst>
              <a:defRPr sz="1200">
                <a:solidFill>
                  <a:srgbClr val="898989"/>
                </a:solidFill>
                <a:latin typeface="Calibri" panose="020F0502020204030204" pitchFamily="34" charset="0"/>
                <a:ea typeface="新細明體" panose="02020500000000000000" pitchFamily="18" charset="-120"/>
              </a:defRPr>
            </a:lvl1pPr>
          </a:lstStyle>
          <a:p>
            <a:r>
              <a:rPr lang="en-US" altLang="zh-TW"/>
              <a:t>9/7/24</a:t>
            </a:r>
          </a:p>
        </p:txBody>
      </p:sp>
      <p:sp>
        <p:nvSpPr>
          <p:cNvPr id="7171" name="Text Box 3">
            <a:extLst>
              <a:ext uri="{FF2B5EF4-FFF2-40B4-BE49-F238E27FC236}">
                <a16:creationId xmlns:a16="http://schemas.microsoft.com/office/drawing/2014/main" id="{A7C6C90A-4819-43E5-BA16-1EBFE458AC23}"/>
              </a:ext>
            </a:extLst>
          </p:cNvPr>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en-US"/>
          </a:p>
        </p:txBody>
      </p:sp>
      <p:sp>
        <p:nvSpPr>
          <p:cNvPr id="7172" name="Rectangle 4">
            <a:extLst>
              <a:ext uri="{FF2B5EF4-FFF2-40B4-BE49-F238E27FC236}">
                <a16:creationId xmlns:a16="http://schemas.microsoft.com/office/drawing/2014/main" id="{5B2B7967-9722-4D99-B023-25E6A08E0058}"/>
              </a:ext>
            </a:extLst>
          </p:cNvPr>
          <p:cNvSpPr>
            <a:spLocks noGrp="1" noChangeArrowheads="1"/>
          </p:cNvSpPr>
          <p:nvPr>
            <p:ph type="sldNum"/>
          </p:nvPr>
        </p:nvSpPr>
        <p:spPr bwMode="auto">
          <a:xfrm>
            <a:off x="86106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91440" rIns="45720" bIns="91440" numCol="1" anchor="ctr" anchorCtr="0" compatLnSpc="1">
            <a:prstTxWarp prst="textNoShape">
              <a:avLst/>
            </a:prstTxWarp>
          </a:bodyPr>
          <a:lstStyle>
            <a:lvl1pPr algn="r" hangingPunct="1">
              <a:lnSpc>
                <a:spcPct val="100000"/>
              </a:lnSpc>
              <a:tabLst>
                <a:tab pos="449263" algn="l"/>
                <a:tab pos="898525" algn="l"/>
                <a:tab pos="1347788" algn="l"/>
                <a:tab pos="1797050" algn="l"/>
                <a:tab pos="2246313" algn="l"/>
                <a:tab pos="2695575" algn="l"/>
              </a:tabLst>
              <a:defRPr sz="1200">
                <a:solidFill>
                  <a:srgbClr val="898989"/>
                </a:solidFill>
                <a:latin typeface="Calibri" panose="020F0502020204030204" pitchFamily="34" charset="0"/>
                <a:ea typeface="新細明體" panose="02020500000000000000" pitchFamily="18" charset="-120"/>
              </a:defRPr>
            </a:lvl1pPr>
          </a:lstStyle>
          <a:p>
            <a:fld id="{8836E007-1393-47D6-AD7E-96F355B8B184}" type="slidenum">
              <a:rPr lang="en-US" altLang="zh-TW"/>
              <a:pPr/>
              <a:t>‹#›</a:t>
            </a:fld>
            <a:endParaRPr lang="en-US" altLang="zh-TW"/>
          </a:p>
        </p:txBody>
      </p:sp>
      <p:sp>
        <p:nvSpPr>
          <p:cNvPr id="7173" name="Rectangle 5">
            <a:extLst>
              <a:ext uri="{FF2B5EF4-FFF2-40B4-BE49-F238E27FC236}">
                <a16:creationId xmlns:a16="http://schemas.microsoft.com/office/drawing/2014/main" id="{9411CF0F-8912-4945-BF0C-F23B6E00987C}"/>
              </a:ext>
            </a:extLst>
          </p:cNvPr>
          <p:cNvSpPr>
            <a:spLocks noGrp="1" noChangeArrowheads="1"/>
          </p:cNvSpPr>
          <p:nvPr>
            <p:ph type="title"/>
          </p:nvPr>
        </p:nvSpPr>
        <p:spPr bwMode="auto">
          <a:xfrm>
            <a:off x="609600" y="273050"/>
            <a:ext cx="109712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zh-TW" altLang="en-GB"/>
              <a:t>請按這裡編輯題名文字格式</a:t>
            </a:r>
          </a:p>
        </p:txBody>
      </p:sp>
      <p:sp>
        <p:nvSpPr>
          <p:cNvPr id="7174" name="Rectangle 6">
            <a:extLst>
              <a:ext uri="{FF2B5EF4-FFF2-40B4-BE49-F238E27FC236}">
                <a16:creationId xmlns:a16="http://schemas.microsoft.com/office/drawing/2014/main" id="{DBC4E88A-C6E6-4630-9845-0795F2E4E15C}"/>
              </a:ext>
            </a:extLst>
          </p:cNvPr>
          <p:cNvSpPr>
            <a:spLocks noGrp="1" noChangeArrowheads="1"/>
          </p:cNvSpPr>
          <p:nvPr>
            <p:ph type="body" idx="1"/>
          </p:nvPr>
        </p:nvSpPr>
        <p:spPr bwMode="auto">
          <a:xfrm>
            <a:off x="609600" y="1604963"/>
            <a:ext cx="109712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448" rIns="0" bIns="0" numCol="1" anchor="t" anchorCtr="0" compatLnSpc="1">
            <a:prstTxWarp prst="textNoShape">
              <a:avLst/>
            </a:prstTxWarp>
          </a:bodyPr>
          <a:lstStyle/>
          <a:p>
            <a:pPr lvl="0"/>
            <a:r>
              <a:rPr lang="zh-TW" altLang="en-GB"/>
              <a:t>請按這裡編輯大綱文字格式</a:t>
            </a:r>
          </a:p>
          <a:p>
            <a:pPr lvl="1"/>
            <a:r>
              <a:rPr lang="zh-TW" altLang="en-GB"/>
              <a:t>第二個大綱層次</a:t>
            </a:r>
          </a:p>
          <a:p>
            <a:pPr lvl="2"/>
            <a:r>
              <a:rPr lang="zh-TW" altLang="en-GB"/>
              <a:t>第三個大綱層次</a:t>
            </a:r>
          </a:p>
          <a:p>
            <a:pPr lvl="3"/>
            <a:r>
              <a:rPr lang="zh-TW" altLang="en-GB"/>
              <a:t>第四個大綱層次</a:t>
            </a:r>
          </a:p>
          <a:p>
            <a:pPr lvl="4"/>
            <a:r>
              <a:rPr lang="zh-TW" altLang="en-GB"/>
              <a:t>第五個大綱層次</a:t>
            </a:r>
          </a:p>
          <a:p>
            <a:pPr lvl="4"/>
            <a:r>
              <a:rPr lang="zh-TW" altLang="en-GB"/>
              <a:t>第六個大綱層次</a:t>
            </a:r>
          </a:p>
          <a:p>
            <a:pPr lvl="4"/>
            <a:r>
              <a:rPr lang="zh-TW" altLang="en-GB"/>
              <a:t>第七個大綱層次</a:t>
            </a: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4238" r:id="rId12"/>
  </p:sldLayoutIdLst>
  <p:hf sldNum="0" hdr="0" ftr="0"/>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9pPr>
    </p:titleStyle>
    <p:bodyStyle>
      <a:lvl1pPr marL="342900" indent="-342900" algn="l" defTabSz="449263" rtl="0" fontAlgn="base" hangingPunct="0">
        <a:lnSpc>
          <a:spcPct val="93000"/>
        </a:lnSpc>
        <a:spcBef>
          <a:spcPts val="1425"/>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ts val="1138"/>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ts val="85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ts val="575"/>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ts val="288"/>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DFE60450-D019-4742-B05B-91B42FD833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64800" y="6356350"/>
            <a:ext cx="1266825" cy="37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Rectangle 2">
            <a:extLst>
              <a:ext uri="{FF2B5EF4-FFF2-40B4-BE49-F238E27FC236}">
                <a16:creationId xmlns:a16="http://schemas.microsoft.com/office/drawing/2014/main" id="{1C1F2D0B-3F8A-4190-A4B3-91FD97411AF2}"/>
              </a:ext>
            </a:extLst>
          </p:cNvPr>
          <p:cNvSpPr>
            <a:spLocks noGrp="1" noChangeArrowheads="1"/>
          </p:cNvSpPr>
          <p:nvPr>
            <p:ph type="title"/>
          </p:nvPr>
        </p:nvSpPr>
        <p:spPr bwMode="auto">
          <a:xfrm>
            <a:off x="609600" y="273050"/>
            <a:ext cx="109712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zh-TW" altLang="en-GB"/>
              <a:t>請按這裡編輯題名文字格式</a:t>
            </a:r>
          </a:p>
        </p:txBody>
      </p:sp>
      <p:sp>
        <p:nvSpPr>
          <p:cNvPr id="8195" name="Rectangle 3">
            <a:extLst>
              <a:ext uri="{FF2B5EF4-FFF2-40B4-BE49-F238E27FC236}">
                <a16:creationId xmlns:a16="http://schemas.microsoft.com/office/drawing/2014/main" id="{57B7D0CF-6874-49A7-BAAF-A5579E8ABD62}"/>
              </a:ext>
            </a:extLst>
          </p:cNvPr>
          <p:cNvSpPr>
            <a:spLocks noGrp="1" noChangeArrowheads="1"/>
          </p:cNvSpPr>
          <p:nvPr>
            <p:ph type="body" idx="1"/>
          </p:nvPr>
        </p:nvSpPr>
        <p:spPr bwMode="auto">
          <a:xfrm>
            <a:off x="609600" y="1604963"/>
            <a:ext cx="109712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448" rIns="0" bIns="0" numCol="1" anchor="t" anchorCtr="0" compatLnSpc="1">
            <a:prstTxWarp prst="textNoShape">
              <a:avLst/>
            </a:prstTxWarp>
          </a:bodyPr>
          <a:lstStyle/>
          <a:p>
            <a:pPr lvl="0"/>
            <a:r>
              <a:rPr lang="zh-TW" altLang="en-GB"/>
              <a:t>請按這裡編輯大綱文字格式</a:t>
            </a:r>
          </a:p>
          <a:p>
            <a:pPr lvl="1"/>
            <a:r>
              <a:rPr lang="zh-TW" altLang="en-GB"/>
              <a:t>第二個大綱層次</a:t>
            </a:r>
          </a:p>
          <a:p>
            <a:pPr lvl="2"/>
            <a:r>
              <a:rPr lang="zh-TW" altLang="en-GB"/>
              <a:t>第三個大綱層次</a:t>
            </a:r>
          </a:p>
          <a:p>
            <a:pPr lvl="3"/>
            <a:r>
              <a:rPr lang="zh-TW" altLang="en-GB"/>
              <a:t>第四個大綱層次</a:t>
            </a:r>
          </a:p>
          <a:p>
            <a:pPr lvl="4"/>
            <a:r>
              <a:rPr lang="zh-TW" altLang="en-GB"/>
              <a:t>第五個大綱層次</a:t>
            </a:r>
          </a:p>
          <a:p>
            <a:pPr lvl="4"/>
            <a:r>
              <a:rPr lang="zh-TW" altLang="en-GB"/>
              <a:t>第六個大綱層次</a:t>
            </a:r>
          </a:p>
          <a:p>
            <a:pPr lvl="4"/>
            <a:r>
              <a:rPr lang="zh-TW" altLang="en-GB"/>
              <a:t>第七個大綱層次</a:t>
            </a: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9pPr>
    </p:titleStyle>
    <p:bodyStyle>
      <a:lvl1pPr marL="342900" indent="-342900" algn="l" defTabSz="449263" rtl="0" fontAlgn="base" hangingPunct="0">
        <a:lnSpc>
          <a:spcPct val="93000"/>
        </a:lnSpc>
        <a:spcBef>
          <a:spcPts val="1425"/>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ts val="1138"/>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ts val="85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ts val="575"/>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ts val="288"/>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054E15A6-8A8E-4ECF-A822-D61791ADD5F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763"/>
            <a:ext cx="12192000" cy="6846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2" name="Text Box 2">
            <a:extLst>
              <a:ext uri="{FF2B5EF4-FFF2-40B4-BE49-F238E27FC236}">
                <a16:creationId xmlns:a16="http://schemas.microsoft.com/office/drawing/2014/main" id="{6C41ABC9-E170-4FA0-B989-01FFA93C500A}"/>
              </a:ext>
            </a:extLst>
          </p:cNvPr>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en-US"/>
          </a:p>
        </p:txBody>
      </p:sp>
      <p:sp>
        <p:nvSpPr>
          <p:cNvPr id="15363" name="Rectangle 3">
            <a:extLst>
              <a:ext uri="{FF2B5EF4-FFF2-40B4-BE49-F238E27FC236}">
                <a16:creationId xmlns:a16="http://schemas.microsoft.com/office/drawing/2014/main" id="{87783BF8-16B9-48C8-85D1-BB507B447113}"/>
              </a:ext>
            </a:extLst>
          </p:cNvPr>
          <p:cNvSpPr>
            <a:spLocks noGrp="1" noChangeArrowheads="1"/>
          </p:cNvSpPr>
          <p:nvPr>
            <p:ph type="sldNum"/>
          </p:nvPr>
        </p:nvSpPr>
        <p:spPr bwMode="auto">
          <a:xfrm>
            <a:off x="86106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91440" rIns="45720" bIns="91440" numCol="1" anchor="ctr" anchorCtr="0" compatLnSpc="1">
            <a:prstTxWarp prst="textNoShape">
              <a:avLst/>
            </a:prstTxWarp>
          </a:bodyPr>
          <a:lstStyle>
            <a:lvl1pPr algn="r" hangingPunct="1">
              <a:lnSpc>
                <a:spcPct val="100000"/>
              </a:lnSpc>
              <a:tabLst>
                <a:tab pos="449263" algn="l"/>
                <a:tab pos="898525" algn="l"/>
                <a:tab pos="1347788" algn="l"/>
                <a:tab pos="1797050" algn="l"/>
                <a:tab pos="2246313" algn="l"/>
                <a:tab pos="2695575" algn="l"/>
              </a:tabLst>
              <a:defRPr sz="1200">
                <a:solidFill>
                  <a:srgbClr val="898989"/>
                </a:solidFill>
                <a:latin typeface="Calibri" panose="020F0502020204030204" pitchFamily="34" charset="0"/>
                <a:ea typeface="新細明體" panose="02020500000000000000" pitchFamily="18" charset="-120"/>
              </a:defRPr>
            </a:lvl1pPr>
          </a:lstStyle>
          <a:p>
            <a:fld id="{51729ACC-8A27-4A63-BE1F-01193D525C1E}" type="slidenum">
              <a:rPr lang="en-US" altLang="zh-TW"/>
              <a:pPr/>
              <a:t>‹#›</a:t>
            </a:fld>
            <a:endParaRPr lang="en-US" altLang="zh-TW"/>
          </a:p>
        </p:txBody>
      </p:sp>
      <p:sp>
        <p:nvSpPr>
          <p:cNvPr id="15364" name="Rectangle 4">
            <a:extLst>
              <a:ext uri="{FF2B5EF4-FFF2-40B4-BE49-F238E27FC236}">
                <a16:creationId xmlns:a16="http://schemas.microsoft.com/office/drawing/2014/main" id="{B75D0770-9BFB-40C8-803C-8D0DEAE6885F}"/>
              </a:ext>
            </a:extLst>
          </p:cNvPr>
          <p:cNvSpPr>
            <a:spLocks noGrp="1" noChangeArrowheads="1"/>
          </p:cNvSpPr>
          <p:nvPr>
            <p:ph type="title"/>
          </p:nvPr>
        </p:nvSpPr>
        <p:spPr bwMode="auto">
          <a:xfrm>
            <a:off x="838200" y="2344738"/>
            <a:ext cx="10514013" cy="214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91440" rIns="45720" bIns="91440" numCol="1" anchor="ctr" anchorCtr="1" compatLnSpc="1">
            <a:prstTxWarp prst="textNoShape">
              <a:avLst/>
            </a:prstTxWarp>
          </a:bodyPr>
          <a:lstStyle/>
          <a:p>
            <a:pPr lvl="0"/>
            <a:r>
              <a:rPr lang="zh-TW" altLang="en-GB"/>
              <a:t>按一下以編輯母片標題樣式</a:t>
            </a:r>
          </a:p>
        </p:txBody>
      </p:sp>
      <p:sp>
        <p:nvSpPr>
          <p:cNvPr id="15365" name="Rectangle 5">
            <a:extLst>
              <a:ext uri="{FF2B5EF4-FFF2-40B4-BE49-F238E27FC236}">
                <a16:creationId xmlns:a16="http://schemas.microsoft.com/office/drawing/2014/main" id="{F1FB6FCD-1BF6-4CDF-BE34-57A27770CB90}"/>
              </a:ext>
            </a:extLst>
          </p:cNvPr>
          <p:cNvSpPr>
            <a:spLocks noGrp="1" noChangeArrowheads="1"/>
          </p:cNvSpPr>
          <p:nvPr>
            <p:ph type="body" idx="1"/>
          </p:nvPr>
        </p:nvSpPr>
        <p:spPr bwMode="auto">
          <a:xfrm>
            <a:off x="609600" y="1604963"/>
            <a:ext cx="109712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448" rIns="0" bIns="0" numCol="1" anchor="t" anchorCtr="0" compatLnSpc="1">
            <a:prstTxWarp prst="textNoShape">
              <a:avLst/>
            </a:prstTxWarp>
          </a:bodyPr>
          <a:lstStyle/>
          <a:p>
            <a:pPr lvl="0"/>
            <a:r>
              <a:rPr lang="zh-TW" altLang="en-GB"/>
              <a:t>請按這裡編輯大綱文字格式</a:t>
            </a:r>
          </a:p>
          <a:p>
            <a:pPr lvl="1"/>
            <a:r>
              <a:rPr lang="zh-TW" altLang="en-GB"/>
              <a:t>第二個大綱層次</a:t>
            </a:r>
          </a:p>
          <a:p>
            <a:pPr lvl="2"/>
            <a:r>
              <a:rPr lang="zh-TW" altLang="en-GB"/>
              <a:t>第三個大綱層次</a:t>
            </a:r>
          </a:p>
          <a:p>
            <a:pPr lvl="3"/>
            <a:r>
              <a:rPr lang="zh-TW" altLang="en-GB"/>
              <a:t>第四個大綱層次</a:t>
            </a:r>
          </a:p>
          <a:p>
            <a:pPr lvl="4"/>
            <a:r>
              <a:rPr lang="zh-TW" altLang="en-GB"/>
              <a:t>第五個大綱層次</a:t>
            </a:r>
          </a:p>
          <a:p>
            <a:pPr lvl="4"/>
            <a:r>
              <a:rPr lang="zh-TW" altLang="en-GB"/>
              <a:t>第六個大綱層次</a:t>
            </a:r>
          </a:p>
          <a:p>
            <a:pPr lvl="4"/>
            <a:r>
              <a:rPr lang="zh-TW" altLang="en-GB"/>
              <a:t>第七個大綱層次</a:t>
            </a:r>
          </a:p>
        </p:txBody>
      </p:sp>
    </p:spTree>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4236" r:id="rId12"/>
  </p:sldLayoutIdLst>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9pPr>
    </p:titleStyle>
    <p:bodyStyle>
      <a:lvl1pPr marL="342900" indent="-342900" algn="l" defTabSz="449263" rtl="0" fontAlgn="base" hangingPunct="0">
        <a:lnSpc>
          <a:spcPct val="93000"/>
        </a:lnSpc>
        <a:spcBef>
          <a:spcPts val="1425"/>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ts val="1138"/>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ts val="85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ts val="575"/>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ts val="288"/>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7CA956A9-7268-4795-9798-F8C839798AC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763"/>
            <a:ext cx="12192000" cy="6846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Rectangle 2">
            <a:extLst>
              <a:ext uri="{FF2B5EF4-FFF2-40B4-BE49-F238E27FC236}">
                <a16:creationId xmlns:a16="http://schemas.microsoft.com/office/drawing/2014/main" id="{D56F7F92-E50E-4E75-AED5-67AEBF3BD812}"/>
              </a:ext>
            </a:extLst>
          </p:cNvPr>
          <p:cNvSpPr>
            <a:spLocks noGrp="1" noChangeArrowheads="1"/>
          </p:cNvSpPr>
          <p:nvPr>
            <p:ph type="title"/>
          </p:nvPr>
        </p:nvSpPr>
        <p:spPr bwMode="auto">
          <a:xfrm>
            <a:off x="838200" y="1825625"/>
            <a:ext cx="10514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91440" rIns="45720" bIns="91440" numCol="1" anchor="t" anchorCtr="0" compatLnSpc="1">
            <a:prstTxWarp prst="textNoShape">
              <a:avLst/>
            </a:prstTxWarp>
          </a:bodyPr>
          <a:lstStyle/>
          <a:p>
            <a:pPr lvl="0"/>
            <a:r>
              <a:rPr lang="zh-TW" altLang="en-GB"/>
              <a:t>按一下以編輯母片文字樣式</a:t>
            </a:r>
            <a:br>
              <a:rPr lang="zh-TW" altLang="en-GB"/>
            </a:br>
            <a:r>
              <a:rPr lang="zh-TW" altLang="en-GB"/>
              <a:t>第二層</a:t>
            </a:r>
            <a:br>
              <a:rPr lang="zh-TW" altLang="en-GB"/>
            </a:br>
            <a:r>
              <a:rPr lang="zh-TW" altLang="en-GB"/>
              <a:t>第三層</a:t>
            </a:r>
            <a:br>
              <a:rPr lang="zh-TW" altLang="en-GB"/>
            </a:br>
            <a:r>
              <a:rPr lang="zh-TW" altLang="en-GB"/>
              <a:t>第四層</a:t>
            </a:r>
            <a:br>
              <a:rPr lang="zh-TW" altLang="en-GB"/>
            </a:br>
            <a:r>
              <a:rPr lang="zh-TW" altLang="en-GB"/>
              <a:t>第五層</a:t>
            </a:r>
          </a:p>
        </p:txBody>
      </p:sp>
      <p:sp>
        <p:nvSpPr>
          <p:cNvPr id="16387" name="Rectangle 3">
            <a:extLst>
              <a:ext uri="{FF2B5EF4-FFF2-40B4-BE49-F238E27FC236}">
                <a16:creationId xmlns:a16="http://schemas.microsoft.com/office/drawing/2014/main" id="{84673CD1-C1C9-41D9-A250-2AA44CA767A0}"/>
              </a:ext>
            </a:extLst>
          </p:cNvPr>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91440" rIns="45720" bIns="91440" numCol="1" anchor="ctr" anchorCtr="0" compatLnSpc="1">
            <a:prstTxWarp prst="textNoShape">
              <a:avLst/>
            </a:prstTxWarp>
          </a:bodyPr>
          <a:lstStyle>
            <a:lvl1pPr hangingPunct="1">
              <a:lnSpc>
                <a:spcPct val="100000"/>
              </a:lnSpc>
              <a:tabLst>
                <a:tab pos="449263" algn="l"/>
                <a:tab pos="898525" algn="l"/>
                <a:tab pos="1347788" algn="l"/>
                <a:tab pos="1797050" algn="l"/>
                <a:tab pos="2246313" algn="l"/>
                <a:tab pos="2695575" algn="l"/>
              </a:tabLst>
              <a:defRPr sz="1200">
                <a:solidFill>
                  <a:srgbClr val="898989"/>
                </a:solidFill>
                <a:latin typeface="Calibri" panose="020F0502020204030204" pitchFamily="34" charset="0"/>
                <a:ea typeface="新細明體" panose="02020500000000000000" pitchFamily="18" charset="-120"/>
              </a:defRPr>
            </a:lvl1pPr>
          </a:lstStyle>
          <a:p>
            <a:r>
              <a:rPr lang="en-US" altLang="zh-TW"/>
              <a:t>9/7/24</a:t>
            </a:r>
          </a:p>
        </p:txBody>
      </p:sp>
      <p:sp>
        <p:nvSpPr>
          <p:cNvPr id="16388" name="Text Box 4">
            <a:extLst>
              <a:ext uri="{FF2B5EF4-FFF2-40B4-BE49-F238E27FC236}">
                <a16:creationId xmlns:a16="http://schemas.microsoft.com/office/drawing/2014/main" id="{DFC338F0-E69C-4A99-95A6-FFF860A4D3AA}"/>
              </a:ext>
            </a:extLst>
          </p:cNvPr>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en-US"/>
          </a:p>
        </p:txBody>
      </p:sp>
      <p:sp>
        <p:nvSpPr>
          <p:cNvPr id="16389" name="Rectangle 5">
            <a:extLst>
              <a:ext uri="{FF2B5EF4-FFF2-40B4-BE49-F238E27FC236}">
                <a16:creationId xmlns:a16="http://schemas.microsoft.com/office/drawing/2014/main" id="{69F037FE-0D06-49F3-AF79-C345E27DC7C2}"/>
              </a:ext>
            </a:extLst>
          </p:cNvPr>
          <p:cNvSpPr>
            <a:spLocks noGrp="1" noChangeArrowheads="1"/>
          </p:cNvSpPr>
          <p:nvPr>
            <p:ph type="sldNum"/>
          </p:nvPr>
        </p:nvSpPr>
        <p:spPr bwMode="auto">
          <a:xfrm>
            <a:off x="86106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91440" rIns="45720" bIns="91440" numCol="1" anchor="ctr" anchorCtr="0" compatLnSpc="1">
            <a:prstTxWarp prst="textNoShape">
              <a:avLst/>
            </a:prstTxWarp>
          </a:bodyPr>
          <a:lstStyle>
            <a:lvl1pPr algn="r" hangingPunct="1">
              <a:lnSpc>
                <a:spcPct val="100000"/>
              </a:lnSpc>
              <a:tabLst>
                <a:tab pos="449263" algn="l"/>
                <a:tab pos="898525" algn="l"/>
                <a:tab pos="1347788" algn="l"/>
                <a:tab pos="1797050" algn="l"/>
                <a:tab pos="2246313" algn="l"/>
                <a:tab pos="2695575" algn="l"/>
              </a:tabLst>
              <a:defRPr sz="1200">
                <a:solidFill>
                  <a:srgbClr val="898989"/>
                </a:solidFill>
                <a:latin typeface="Calibri" panose="020F0502020204030204" pitchFamily="34" charset="0"/>
                <a:ea typeface="新細明體" panose="02020500000000000000" pitchFamily="18" charset="-120"/>
              </a:defRPr>
            </a:lvl1pPr>
          </a:lstStyle>
          <a:p>
            <a:fld id="{DCF164A2-B173-411A-BFD4-78922702BC21}" type="slidenum">
              <a:rPr lang="en-US" altLang="zh-TW"/>
              <a:pPr/>
              <a:t>‹#›</a:t>
            </a:fld>
            <a:endParaRPr lang="en-US" altLang="zh-TW"/>
          </a:p>
        </p:txBody>
      </p:sp>
      <p:sp>
        <p:nvSpPr>
          <p:cNvPr id="16390" name="Rectangle 6">
            <a:extLst>
              <a:ext uri="{FF2B5EF4-FFF2-40B4-BE49-F238E27FC236}">
                <a16:creationId xmlns:a16="http://schemas.microsoft.com/office/drawing/2014/main" id="{38D935A7-2DF2-42D2-9B9E-49DEB71574A9}"/>
              </a:ext>
            </a:extLst>
          </p:cNvPr>
          <p:cNvSpPr>
            <a:spLocks noGrp="1" noChangeArrowheads="1"/>
          </p:cNvSpPr>
          <p:nvPr>
            <p:ph type="body" idx="1"/>
          </p:nvPr>
        </p:nvSpPr>
        <p:spPr bwMode="auto">
          <a:xfrm>
            <a:off x="609600" y="1604963"/>
            <a:ext cx="109712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448" rIns="0" bIns="0" numCol="1" anchor="t" anchorCtr="0" compatLnSpc="1">
            <a:prstTxWarp prst="textNoShape">
              <a:avLst/>
            </a:prstTxWarp>
          </a:bodyPr>
          <a:lstStyle/>
          <a:p>
            <a:pPr lvl="0"/>
            <a:r>
              <a:rPr lang="zh-TW" altLang="en-GB"/>
              <a:t>請按這裡編輯大綱文字格式</a:t>
            </a:r>
          </a:p>
          <a:p>
            <a:pPr lvl="1"/>
            <a:r>
              <a:rPr lang="zh-TW" altLang="en-GB"/>
              <a:t>第二個大綱層次</a:t>
            </a:r>
          </a:p>
          <a:p>
            <a:pPr lvl="2"/>
            <a:r>
              <a:rPr lang="zh-TW" altLang="en-GB"/>
              <a:t>第三個大綱層次</a:t>
            </a:r>
          </a:p>
          <a:p>
            <a:pPr lvl="3"/>
            <a:r>
              <a:rPr lang="zh-TW" altLang="en-GB"/>
              <a:t>第四個大綱層次</a:t>
            </a:r>
          </a:p>
          <a:p>
            <a:pPr lvl="4"/>
            <a:r>
              <a:rPr lang="zh-TW" altLang="en-GB"/>
              <a:t>第五個大綱層次</a:t>
            </a:r>
          </a:p>
          <a:p>
            <a:pPr lvl="4"/>
            <a:r>
              <a:rPr lang="zh-TW" altLang="en-GB"/>
              <a:t>第六個大綱層次</a:t>
            </a:r>
          </a:p>
          <a:p>
            <a:pPr lvl="4"/>
            <a:r>
              <a:rPr lang="zh-TW" altLang="en-GB"/>
              <a:t>第七個大綱層次</a:t>
            </a:r>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4237" r:id="rId12"/>
  </p:sldLayoutIdLst>
  <p:hf sldNum="0" hdr="0" ftr="0"/>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9pPr>
    </p:titleStyle>
    <p:bodyStyle>
      <a:lvl1pPr marL="342900" indent="-342900" algn="l" defTabSz="449263" rtl="0" fontAlgn="base" hangingPunct="0">
        <a:lnSpc>
          <a:spcPct val="93000"/>
        </a:lnSpc>
        <a:spcBef>
          <a:spcPts val="1425"/>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ts val="1138"/>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ts val="85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ts val="575"/>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ts val="288"/>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E6CD6CF4-42A5-4991-93D6-F122D4059261}"/>
              </a:ext>
            </a:extLst>
          </p:cNvPr>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91440" rIns="45720" bIns="91440" numCol="1" anchor="ctr" anchorCtr="0" compatLnSpc="1">
            <a:prstTxWarp prst="textNoShape">
              <a:avLst/>
            </a:prstTxWarp>
          </a:bodyPr>
          <a:lstStyle/>
          <a:p>
            <a:pPr lvl="0"/>
            <a:r>
              <a:rPr lang="zh-TW" altLang="en-GB"/>
              <a:t>按一下以編輯母片標題樣式</a:t>
            </a:r>
          </a:p>
        </p:txBody>
      </p:sp>
      <p:sp>
        <p:nvSpPr>
          <p:cNvPr id="32770" name="Rectangle 2">
            <a:extLst>
              <a:ext uri="{FF2B5EF4-FFF2-40B4-BE49-F238E27FC236}">
                <a16:creationId xmlns:a16="http://schemas.microsoft.com/office/drawing/2014/main" id="{56E0C320-15F0-4AF2-BE1E-A9645639D32E}"/>
              </a:ext>
            </a:extLst>
          </p:cNvPr>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91440" rIns="45720" bIns="91440" numCol="1" anchor="ctr" anchorCtr="0" compatLnSpc="1">
            <a:prstTxWarp prst="textNoShape">
              <a:avLst/>
            </a:prstTxWarp>
          </a:bodyPr>
          <a:lstStyle>
            <a:lvl1pPr hangingPunct="1">
              <a:lnSpc>
                <a:spcPct val="100000"/>
              </a:lnSpc>
              <a:tabLst>
                <a:tab pos="449263" algn="l"/>
                <a:tab pos="898525" algn="l"/>
                <a:tab pos="1347788" algn="l"/>
                <a:tab pos="1797050" algn="l"/>
                <a:tab pos="2246313" algn="l"/>
                <a:tab pos="2695575" algn="l"/>
              </a:tabLst>
              <a:defRPr sz="1200">
                <a:solidFill>
                  <a:srgbClr val="898989"/>
                </a:solidFill>
                <a:latin typeface="Calibri" panose="020F0502020204030204" pitchFamily="34" charset="0"/>
                <a:ea typeface="新細明體" panose="02020500000000000000" pitchFamily="18" charset="-120"/>
              </a:defRPr>
            </a:lvl1pPr>
          </a:lstStyle>
          <a:p>
            <a:r>
              <a:rPr lang="en-US" altLang="zh-TW"/>
              <a:t>9/7/24</a:t>
            </a:r>
          </a:p>
        </p:txBody>
      </p:sp>
      <p:sp>
        <p:nvSpPr>
          <p:cNvPr id="32771" name="Text Box 3">
            <a:extLst>
              <a:ext uri="{FF2B5EF4-FFF2-40B4-BE49-F238E27FC236}">
                <a16:creationId xmlns:a16="http://schemas.microsoft.com/office/drawing/2014/main" id="{8877E161-F83B-4EBE-9A39-B9DDEE8D5A63}"/>
              </a:ext>
            </a:extLst>
          </p:cNvPr>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en-US"/>
          </a:p>
        </p:txBody>
      </p:sp>
      <p:sp>
        <p:nvSpPr>
          <p:cNvPr id="32772" name="Rectangle 4">
            <a:extLst>
              <a:ext uri="{FF2B5EF4-FFF2-40B4-BE49-F238E27FC236}">
                <a16:creationId xmlns:a16="http://schemas.microsoft.com/office/drawing/2014/main" id="{D16C0559-1FAB-42CF-AF3B-06E97BE763B4}"/>
              </a:ext>
            </a:extLst>
          </p:cNvPr>
          <p:cNvSpPr>
            <a:spLocks noGrp="1" noChangeArrowheads="1"/>
          </p:cNvSpPr>
          <p:nvPr>
            <p:ph type="sldNum"/>
          </p:nvPr>
        </p:nvSpPr>
        <p:spPr bwMode="auto">
          <a:xfrm>
            <a:off x="86106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91440" rIns="45720" bIns="91440" numCol="1" anchor="ctr" anchorCtr="0" compatLnSpc="1">
            <a:prstTxWarp prst="textNoShape">
              <a:avLst/>
            </a:prstTxWarp>
          </a:bodyPr>
          <a:lstStyle>
            <a:lvl1pPr algn="r" hangingPunct="1">
              <a:lnSpc>
                <a:spcPct val="100000"/>
              </a:lnSpc>
              <a:tabLst>
                <a:tab pos="449263" algn="l"/>
                <a:tab pos="898525" algn="l"/>
                <a:tab pos="1347788" algn="l"/>
                <a:tab pos="1797050" algn="l"/>
                <a:tab pos="2246313" algn="l"/>
                <a:tab pos="2695575" algn="l"/>
              </a:tabLst>
              <a:defRPr sz="1200">
                <a:solidFill>
                  <a:srgbClr val="898989"/>
                </a:solidFill>
                <a:latin typeface="Calibri" panose="020F0502020204030204" pitchFamily="34" charset="0"/>
                <a:ea typeface="新細明體" panose="02020500000000000000" pitchFamily="18" charset="-120"/>
              </a:defRPr>
            </a:lvl1pPr>
          </a:lstStyle>
          <a:p>
            <a:fld id="{C194A9D2-39D7-4893-9A54-9A042E0FF327}" type="slidenum">
              <a:rPr lang="en-US" altLang="zh-TW"/>
              <a:pPr/>
              <a:t>‹#›</a:t>
            </a:fld>
            <a:endParaRPr lang="en-US" altLang="zh-TW"/>
          </a:p>
        </p:txBody>
      </p:sp>
      <p:sp>
        <p:nvSpPr>
          <p:cNvPr id="32773" name="Rectangle 5">
            <a:extLst>
              <a:ext uri="{FF2B5EF4-FFF2-40B4-BE49-F238E27FC236}">
                <a16:creationId xmlns:a16="http://schemas.microsoft.com/office/drawing/2014/main" id="{9F2D753C-D0BA-4E89-94BA-43311A04423B}"/>
              </a:ext>
            </a:extLst>
          </p:cNvPr>
          <p:cNvSpPr>
            <a:spLocks noGrp="1" noChangeArrowheads="1"/>
          </p:cNvSpPr>
          <p:nvPr>
            <p:ph type="body" idx="1"/>
          </p:nvPr>
        </p:nvSpPr>
        <p:spPr bwMode="auto">
          <a:xfrm>
            <a:off x="609600" y="1604963"/>
            <a:ext cx="109712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448" rIns="0" bIns="0" numCol="1" anchor="t" anchorCtr="0" compatLnSpc="1">
            <a:prstTxWarp prst="textNoShape">
              <a:avLst/>
            </a:prstTxWarp>
          </a:bodyPr>
          <a:lstStyle/>
          <a:p>
            <a:pPr lvl="0"/>
            <a:r>
              <a:rPr lang="zh-TW" altLang="en-GB"/>
              <a:t>請按這裡編輯大綱文字格式</a:t>
            </a:r>
          </a:p>
          <a:p>
            <a:pPr lvl="1"/>
            <a:r>
              <a:rPr lang="zh-TW" altLang="en-GB"/>
              <a:t>第二個大綱層次</a:t>
            </a:r>
          </a:p>
          <a:p>
            <a:pPr lvl="2"/>
            <a:r>
              <a:rPr lang="zh-TW" altLang="en-GB"/>
              <a:t>第三個大綱層次</a:t>
            </a:r>
          </a:p>
          <a:p>
            <a:pPr lvl="3"/>
            <a:r>
              <a:rPr lang="zh-TW" altLang="en-GB"/>
              <a:t>第四個大綱層次</a:t>
            </a:r>
          </a:p>
          <a:p>
            <a:pPr lvl="4"/>
            <a:r>
              <a:rPr lang="zh-TW" altLang="en-GB"/>
              <a:t>第五個大綱層次</a:t>
            </a:r>
          </a:p>
          <a:p>
            <a:pPr lvl="4"/>
            <a:r>
              <a:rPr lang="zh-TW" altLang="en-GB"/>
              <a:t>第六個大綱層次</a:t>
            </a:r>
          </a:p>
          <a:p>
            <a:pPr lvl="4"/>
            <a:r>
              <a:rPr lang="zh-TW" altLang="en-GB"/>
              <a:t>第七個大綱層次</a:t>
            </a:r>
          </a:p>
        </p:txBody>
      </p:sp>
    </p:spTree>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239" r:id="rId12"/>
  </p:sldLayoutIdLst>
  <p:hf sldNum="0" hdr="0" ftr="0"/>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微軟正黑體" panose="020B0604030504040204" pitchFamily="34" charset="-120"/>
        </a:defRPr>
      </a:lvl9pPr>
    </p:titleStyle>
    <p:bodyStyle>
      <a:lvl1pPr marL="342900" indent="-342900" algn="l" defTabSz="449263" rtl="0" fontAlgn="base" hangingPunct="0">
        <a:lnSpc>
          <a:spcPct val="93000"/>
        </a:lnSpc>
        <a:spcBef>
          <a:spcPts val="1425"/>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ts val="1138"/>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ts val="85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ts val="575"/>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ts val="288"/>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2.xml"/><Relationship Id="rId7" Type="http://schemas.openxmlformats.org/officeDocument/2006/relationships/image" Target="../media/image13.emf"/><Relationship Id="rId2" Type="http://schemas.openxmlformats.org/officeDocument/2006/relationships/slideLayout" Target="../slideLayouts/slideLayout24.xml"/><Relationship Id="rId1" Type="http://schemas.openxmlformats.org/officeDocument/2006/relationships/vmlDrawing" Target="../drawings/vmlDrawing2.vml"/><Relationship Id="rId6" Type="http://schemas.openxmlformats.org/officeDocument/2006/relationships/image" Target="../media/image11.emf"/><Relationship Id="rId5" Type="http://schemas.openxmlformats.org/officeDocument/2006/relationships/oleObject" Target="../embeddings/oleObject3.bin"/><Relationship Id="rId4" Type="http://schemas.openxmlformats.org/officeDocument/2006/relationships/image" Target="../media/image7.png"/><Relationship Id="rId9" Type="http://schemas.openxmlformats.org/officeDocument/2006/relationships/image" Target="../media/image12.w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image" Target="../media/image18.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9.xml"/><Relationship Id="rId7" Type="http://schemas.openxmlformats.org/officeDocument/2006/relationships/image" Target="../media/image8.emf"/><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7.png"/><Relationship Id="rId9"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EC3B2A3F-E207-4F59-8396-77449C79220E}"/>
              </a:ext>
            </a:extLst>
          </p:cNvPr>
          <p:cNvSpPr>
            <a:spLocks noGrp="1" noChangeArrowheads="1"/>
          </p:cNvSpPr>
          <p:nvPr>
            <p:ph type="title" idx="4294967295"/>
          </p:nvPr>
        </p:nvSpPr>
        <p:spPr>
          <a:xfrm>
            <a:off x="4614863" y="2293938"/>
            <a:ext cx="6737350" cy="1470025"/>
          </a:xfrm>
          <a:ln/>
        </p:spPr>
        <p:txBody>
          <a:bodyPr vert="eaVert"/>
          <a:lstStyle/>
          <a:p>
            <a:endParaRPr lang="zh-TW" altLang="en-US"/>
          </a:p>
        </p:txBody>
      </p:sp>
      <p:pic>
        <p:nvPicPr>
          <p:cNvPr id="52226" name="Picture 2">
            <a:extLst>
              <a:ext uri="{FF2B5EF4-FFF2-40B4-BE49-F238E27FC236}">
                <a16:creationId xmlns:a16="http://schemas.microsoft.com/office/drawing/2014/main" id="{E42B10DD-2388-49C2-862F-60ECA2314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12192000" cy="6846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1" name="Rectangle 1">
            <a:extLst>
              <a:ext uri="{FF2B5EF4-FFF2-40B4-BE49-F238E27FC236}">
                <a16:creationId xmlns:a16="http://schemas.microsoft.com/office/drawing/2014/main" id="{6A22B9AF-56C9-4976-A585-684062E01AAA}"/>
              </a:ext>
            </a:extLst>
          </p:cNvPr>
          <p:cNvSpPr>
            <a:spLocks noGrp="1" noChangeArrowheads="1"/>
          </p:cNvSpPr>
          <p:nvPr>
            <p:ph type="title" idx="4294967295"/>
          </p:nvPr>
        </p:nvSpPr>
        <p:spPr>
          <a:xfrm>
            <a:off x="838200" y="12700"/>
            <a:ext cx="10515600" cy="1325563"/>
          </a:xfrm>
          <a:ln/>
        </p:spPr>
        <p:txBody>
          <a:bodyPr vert="eaVert" lIns="45720" tIns="91440" rIns="45720" bIns="91440" anchorCtr="1"/>
          <a:lstStyle/>
          <a:p>
            <a:pPr hangingPunct="1">
              <a:lnSpc>
                <a:spcPct val="9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sz="4800" b="1">
                <a:latin typeface="Calibri Light" panose="020F0302020204030204" pitchFamily="34" charset="0"/>
                <a:ea typeface="標楷體" panose="03000509000000000000" pitchFamily="65" charset="-120"/>
              </a:rPr>
              <a:t>英語科三等級四標示</a:t>
            </a:r>
            <a:br>
              <a:rPr lang="en-US" altLang="zh-TW" b="1">
                <a:latin typeface="Calibri Light" panose="020F0302020204030204" pitchFamily="34" charset="0"/>
                <a:ea typeface="新細明體" panose="02020500000000000000" pitchFamily="18" charset="-120"/>
              </a:rPr>
            </a:br>
            <a:r>
              <a:rPr lang="zh-TW" altLang="zh-TW" sz="2400" b="1">
                <a:latin typeface="Calibri Light" panose="020F0302020204030204" pitchFamily="34" charset="0"/>
                <a:ea typeface="標楷體" panose="03000509000000000000" pitchFamily="65" charset="-120"/>
              </a:rPr>
              <a:t>（以</a:t>
            </a:r>
            <a:r>
              <a:rPr lang="en-US" altLang="zh-TW" sz="2400" b="1">
                <a:latin typeface="Times New Roman" panose="02020603050405020304" pitchFamily="18" charset="0"/>
                <a:ea typeface="標楷體" panose="03000509000000000000" pitchFamily="65" charset="-120"/>
              </a:rPr>
              <a:t>113</a:t>
            </a:r>
            <a:r>
              <a:rPr lang="zh-TW" altLang="zh-TW" sz="2400" b="1">
                <a:latin typeface="Calibri Light" panose="020F0302020204030204" pitchFamily="34" charset="0"/>
                <a:ea typeface="標楷體" panose="03000509000000000000" pitchFamily="65" charset="-120"/>
              </a:rPr>
              <a:t>年國中教育會考為例）</a:t>
            </a:r>
          </a:p>
        </p:txBody>
      </p:sp>
      <p:sp>
        <p:nvSpPr>
          <p:cNvPr id="61442" name="Rectangle 2">
            <a:extLst>
              <a:ext uri="{FF2B5EF4-FFF2-40B4-BE49-F238E27FC236}">
                <a16:creationId xmlns:a16="http://schemas.microsoft.com/office/drawing/2014/main" id="{CCADE820-C515-4835-93F9-AED96E511F87}"/>
              </a:ext>
            </a:extLst>
          </p:cNvPr>
          <p:cNvSpPr>
            <a:spLocks noGrp="1" noChangeArrowheads="1"/>
          </p:cNvSpPr>
          <p:nvPr>
            <p:ph type="body" idx="4294967295"/>
          </p:nvPr>
        </p:nvSpPr>
        <p:spPr>
          <a:xfrm>
            <a:off x="0" y="1557338"/>
            <a:ext cx="10972800" cy="4525962"/>
          </a:xfrm>
          <a:ln/>
        </p:spPr>
        <p:txBody>
          <a:bodyPr vert="eaVert" lIns="45720" tIns="91440" rIns="45720" bIns="91440"/>
          <a:lstStyle/>
          <a:p>
            <a:pPr marL="457200" indent="-455613" hangingPunct="1">
              <a:lnSpc>
                <a:spcPct val="90000"/>
              </a:lnSpc>
              <a:spcBef>
                <a:spcPts val="1000"/>
              </a:spcBef>
              <a:buClrTx/>
              <a:buSzPct val="45000"/>
              <a:buFontTx/>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endParaRPr lang="en-US" altLang="zh-TW" sz="2800">
              <a:latin typeface="Times New Roman" panose="02020603050405020304" pitchFamily="18" charset="0"/>
              <a:ea typeface="新細明體" panose="02020500000000000000" pitchFamily="18" charset="-120"/>
            </a:endParaRPr>
          </a:p>
          <a:p>
            <a:pPr marL="457200" indent="-455613" hangingPunct="1">
              <a:lnSpc>
                <a:spcPct val="90000"/>
              </a:lnSpc>
              <a:spcBef>
                <a:spcPts val="200"/>
              </a:spcBef>
              <a:buClrTx/>
              <a:buSzPct val="45000"/>
              <a:buFontTx/>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endParaRPr lang="en-US" altLang="zh-TW" sz="800">
              <a:latin typeface="Times New Roman" panose="02020603050405020304" pitchFamily="18" charset="0"/>
              <a:ea typeface="新細明體" panose="02020500000000000000" pitchFamily="18" charset="-120"/>
            </a:endParaRPr>
          </a:p>
          <a:p>
            <a:pPr marL="457200" indent="-455613" hangingPunct="1">
              <a:lnSpc>
                <a:spcPct val="90000"/>
              </a:lnSpc>
              <a:spcBef>
                <a:spcPts val="1000"/>
              </a:spcBef>
              <a:buClrTx/>
              <a:buSzPct val="45000"/>
              <a:buFontTx/>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endParaRPr lang="en-US" altLang="zh-TW" sz="2800">
              <a:latin typeface="Times New Roman" panose="02020603050405020304" pitchFamily="18" charset="0"/>
              <a:ea typeface="新細明體" panose="02020500000000000000" pitchFamily="18" charset="-120"/>
            </a:endParaRPr>
          </a:p>
        </p:txBody>
      </p:sp>
      <p:graphicFrame>
        <p:nvGraphicFramePr>
          <p:cNvPr id="61443" name="Group 3">
            <a:extLst>
              <a:ext uri="{FF2B5EF4-FFF2-40B4-BE49-F238E27FC236}">
                <a16:creationId xmlns:a16="http://schemas.microsoft.com/office/drawing/2014/main" id="{62C0A986-7C56-4681-8BFB-7E2D26BF1D4E}"/>
              </a:ext>
            </a:extLst>
          </p:cNvPr>
          <p:cNvGraphicFramePr>
            <a:graphicFrameLocks noGrp="1"/>
          </p:cNvGraphicFramePr>
          <p:nvPr/>
        </p:nvGraphicFramePr>
        <p:xfrm>
          <a:off x="2090738" y="1611313"/>
          <a:ext cx="7874000" cy="4192588"/>
        </p:xfrm>
        <a:graphic>
          <a:graphicData uri="http://schemas.openxmlformats.org/drawingml/2006/table">
            <a:tbl>
              <a:tblPr/>
              <a:tblGrid>
                <a:gridCol w="1487487">
                  <a:extLst>
                    <a:ext uri="{9D8B030D-6E8A-4147-A177-3AD203B41FA5}">
                      <a16:colId xmlns:a16="http://schemas.microsoft.com/office/drawing/2014/main" val="402346915"/>
                    </a:ext>
                  </a:extLst>
                </a:gridCol>
                <a:gridCol w="1355725">
                  <a:extLst>
                    <a:ext uri="{9D8B030D-6E8A-4147-A177-3AD203B41FA5}">
                      <a16:colId xmlns:a16="http://schemas.microsoft.com/office/drawing/2014/main" val="954541854"/>
                    </a:ext>
                  </a:extLst>
                </a:gridCol>
                <a:gridCol w="2351088">
                  <a:extLst>
                    <a:ext uri="{9D8B030D-6E8A-4147-A177-3AD203B41FA5}">
                      <a16:colId xmlns:a16="http://schemas.microsoft.com/office/drawing/2014/main" val="1973359968"/>
                    </a:ext>
                  </a:extLst>
                </a:gridCol>
                <a:gridCol w="2679700">
                  <a:extLst>
                    <a:ext uri="{9D8B030D-6E8A-4147-A177-3AD203B41FA5}">
                      <a16:colId xmlns:a16="http://schemas.microsoft.com/office/drawing/2014/main" val="322757483"/>
                    </a:ext>
                  </a:extLst>
                </a:gridCol>
              </a:tblGrid>
              <a:tr h="523875">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zh-TW" altLang="zh-TW" sz="3200" b="0"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等級</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標示</a:t>
                      </a:r>
                    </a:p>
                  </a:txBody>
                  <a:tcPr marL="0" marR="0" marT="0" marB="0" horzOverflow="overflow">
                    <a:lnL>
                      <a:noFill/>
                    </a:lnL>
                    <a:lnR>
                      <a:noFill/>
                    </a:lnR>
                    <a:lnT>
                      <a:noFill/>
                    </a:lnT>
                    <a:lnB>
                      <a:noFill/>
                    </a:lnB>
                    <a:lnTlToBr>
                      <a:noFill/>
                    </a:lnTlToBr>
                    <a:lnBlToTr>
                      <a:noFill/>
                    </a:lnBlToTr>
                    <a:solidFill>
                      <a:srgbClr val="4472C4"/>
                    </a:solidFill>
                  </a:tcPr>
                </a:tc>
                <a:tc gridSpan="2">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英語科加權分數</a:t>
                      </a:r>
                    </a:p>
                  </a:txBody>
                  <a:tcPr marL="0" marR="0" marT="0" marB="0" horzOverflow="overflow">
                    <a:lnL>
                      <a:noFill/>
                    </a:lnL>
                    <a:lnR>
                      <a:noFill/>
                    </a:lnR>
                    <a:lnT>
                      <a:noFill/>
                    </a:lnT>
                    <a:lnB>
                      <a:noFill/>
                    </a:lnB>
                    <a:lnTlToBr>
                      <a:noFill/>
                    </a:lnTlToBr>
                    <a:lnBlToTr>
                      <a:noFill/>
                    </a:lnBlToTr>
                    <a:solidFill>
                      <a:srgbClr val="4472C4"/>
                    </a:solidFill>
                  </a:tcPr>
                </a:tc>
                <a:tc hMerge="1">
                  <a:txBody>
                    <a:bodyPr/>
                    <a:lstStyle/>
                    <a:p>
                      <a:endParaRPr lang="zh-TW" altLang="en-US"/>
                    </a:p>
                  </a:txBody>
                  <a:tcPr/>
                </a:tc>
                <a:extLst>
                  <a:ext uri="{0D108BD9-81ED-4DB2-BD59-A6C34878D82A}">
                    <a16:rowId xmlns:a16="http://schemas.microsoft.com/office/drawing/2014/main" val="2089466406"/>
                  </a:ext>
                </a:extLst>
              </a:tr>
              <a:tr h="523875">
                <a:tc rowSpan="3">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精熟</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A++</a:t>
                      </a:r>
                    </a:p>
                  </a:txBody>
                  <a:tcPr marL="0" marR="0" marT="0" marB="0" horzOverflow="overflow">
                    <a:lnL>
                      <a:noFill/>
                    </a:lnL>
                    <a:lnR>
                      <a:noFill/>
                    </a:lnR>
                    <a:lnT>
                      <a:noFill/>
                    </a:lnT>
                    <a:lnB>
                      <a:noFill/>
                    </a:lnB>
                    <a:lnTlToBr>
                      <a:noFill/>
                    </a:lnTlToBr>
                    <a:lnBlToTr>
                      <a:noFill/>
                    </a:lnBlToTr>
                    <a:solidFill>
                      <a:srgbClr val="4472C4"/>
                    </a:solidFill>
                  </a:tcPr>
                </a:tc>
                <a:tc rowSpan="3">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90.70-100.00</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98.14-100.00</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606746705"/>
                  </a:ext>
                </a:extLst>
              </a:tr>
              <a:tr h="523875">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A+</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96.23-98.13</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2683072526"/>
                  </a:ext>
                </a:extLst>
              </a:tr>
              <a:tr h="523875">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A</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90.70-96.22</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4240779761"/>
                  </a:ext>
                </a:extLst>
              </a:tr>
              <a:tr h="523875">
                <a:tc rowSpan="3">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基礎</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B++</a:t>
                      </a:r>
                    </a:p>
                  </a:txBody>
                  <a:tcPr marL="0" marR="0" marT="0" marB="0" horzOverflow="overflow">
                    <a:lnL>
                      <a:noFill/>
                    </a:lnL>
                    <a:lnR>
                      <a:noFill/>
                    </a:lnR>
                    <a:lnT>
                      <a:noFill/>
                    </a:lnT>
                    <a:lnB>
                      <a:noFill/>
                    </a:lnB>
                    <a:lnTlToBr>
                      <a:noFill/>
                    </a:lnTlToBr>
                    <a:lnBlToTr>
                      <a:noFill/>
                    </a:lnBlToTr>
                    <a:solidFill>
                      <a:srgbClr val="4472C4"/>
                    </a:solidFill>
                  </a:tcPr>
                </a:tc>
                <a:tc rowSpan="3">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38.43-90.69</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82.30-90.69</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218831728"/>
                  </a:ext>
                </a:extLst>
              </a:tr>
              <a:tr h="523875">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B+</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70.01-82.29</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1322617173"/>
                  </a:ext>
                </a:extLst>
              </a:tr>
              <a:tr h="523875">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B</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38.43-70.00</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1966562064"/>
                  </a:ext>
                </a:extLst>
              </a:tr>
              <a:tr h="525463">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待加強</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C</a:t>
                      </a:r>
                    </a:p>
                  </a:txBody>
                  <a:tcPr marL="0" marR="0" marT="0" marB="0" horzOverflow="overflow">
                    <a:lnL>
                      <a:noFill/>
                    </a:lnL>
                    <a:lnR>
                      <a:noFill/>
                    </a:lnR>
                    <a:lnT>
                      <a:noFill/>
                    </a:lnT>
                    <a:lnB>
                      <a:noFill/>
                    </a:lnB>
                    <a:lnTlToBr>
                      <a:noFill/>
                    </a:lnTlToBr>
                    <a:lnBlToTr>
                      <a:noFill/>
                    </a:lnBlToTr>
                    <a:solidFill>
                      <a:srgbClr val="4472C4"/>
                    </a:solidFill>
                  </a:tcPr>
                </a:tc>
                <a:tc gridSpan="2">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0.00-38.42</a:t>
                      </a:r>
                    </a:p>
                  </a:txBody>
                  <a:tcPr marL="0" marR="0" marT="0" marB="0" horzOverflow="overflow">
                    <a:lnL>
                      <a:noFill/>
                    </a:lnL>
                    <a:lnR>
                      <a:noFill/>
                    </a:lnR>
                    <a:lnT>
                      <a:noFill/>
                    </a:lnT>
                    <a:lnB>
                      <a:noFill/>
                    </a:lnB>
                    <a:lnTlToBr>
                      <a:noFill/>
                    </a:lnTlToBr>
                    <a:lnBlToTr>
                      <a:noFill/>
                    </a:lnBlToTr>
                    <a:solidFill>
                      <a:srgbClr val="4472C4"/>
                    </a:solidFill>
                  </a:tcPr>
                </a:tc>
                <a:tc hMerge="1">
                  <a:txBody>
                    <a:bodyPr/>
                    <a:lstStyle/>
                    <a:p>
                      <a:endParaRPr lang="zh-TW" altLang="en-US"/>
                    </a:p>
                  </a:txBody>
                  <a:tcPr/>
                </a:tc>
                <a:extLst>
                  <a:ext uri="{0D108BD9-81ED-4DB2-BD59-A6C34878D82A}">
                    <a16:rowId xmlns:a16="http://schemas.microsoft.com/office/drawing/2014/main" val="910758641"/>
                  </a:ext>
                </a:extLst>
              </a:tr>
            </a:tbl>
          </a:graphicData>
        </a:graphic>
      </p:graphicFrame>
      <p:sp>
        <p:nvSpPr>
          <p:cNvPr id="61466" name="Text Box 26">
            <a:extLst>
              <a:ext uri="{FF2B5EF4-FFF2-40B4-BE49-F238E27FC236}">
                <a16:creationId xmlns:a16="http://schemas.microsoft.com/office/drawing/2014/main" id="{7EDF5D6E-F884-42C0-8F21-2F89465EFE46}"/>
              </a:ext>
            </a:extLst>
          </p:cNvPr>
          <p:cNvSpPr txBox="1">
            <a:spLocks noChangeArrowheads="1"/>
          </p:cNvSpPr>
          <p:nvPr/>
        </p:nvSpPr>
        <p:spPr bwMode="auto">
          <a:xfrm>
            <a:off x="2478088" y="5883275"/>
            <a:ext cx="759142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a:lnSpc>
                <a:spcPct val="100000"/>
              </a:lnSpc>
            </a:pPr>
            <a:r>
              <a:rPr lang="zh-TW" altLang="zh-TW" sz="2400" b="1">
                <a:latin typeface="Times New Roman" panose="02020603050405020304" pitchFamily="18" charset="0"/>
                <a:ea typeface="標楷體" panose="03000509000000000000" pitchFamily="65" charset="-120"/>
              </a:rPr>
              <a:t>註：加權分數之呈現方式為四捨五入至小數點後</a:t>
            </a:r>
            <a:r>
              <a:rPr lang="en-US" altLang="zh-TW" sz="2400" b="1">
                <a:latin typeface="Times New Roman" panose="02020603050405020304" pitchFamily="18" charset="0"/>
                <a:ea typeface="標楷體" panose="03000509000000000000" pitchFamily="65" charset="-120"/>
              </a:rPr>
              <a:t>2</a:t>
            </a:r>
            <a:r>
              <a:rPr lang="zh-TW" altLang="zh-TW" sz="2400" b="1">
                <a:latin typeface="Times New Roman" panose="02020603050405020304" pitchFamily="18" charset="0"/>
                <a:ea typeface="標楷體" panose="03000509000000000000" pitchFamily="65" charset="-120"/>
              </a:rPr>
              <a:t>位</a:t>
            </a:r>
          </a:p>
        </p:txBody>
      </p:sp>
      <p:sp>
        <p:nvSpPr>
          <p:cNvPr id="61467" name="Text Box 27">
            <a:extLst>
              <a:ext uri="{FF2B5EF4-FFF2-40B4-BE49-F238E27FC236}">
                <a16:creationId xmlns:a16="http://schemas.microsoft.com/office/drawing/2014/main" id="{397CA1CD-84C5-4492-9612-724D6E681C97}"/>
              </a:ext>
            </a:extLst>
          </p:cNvPr>
          <p:cNvSpPr txBox="1">
            <a:spLocks noChangeArrowheads="1"/>
          </p:cNvSpPr>
          <p:nvPr/>
        </p:nvSpPr>
        <p:spPr bwMode="auto">
          <a:xfrm>
            <a:off x="11728450" y="6383338"/>
            <a:ext cx="5254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lstStyle>
            <a:lvl1pPr>
              <a:tabLst>
                <a:tab pos="449263" algn="l"/>
              </a:tabLst>
              <a:defRPr>
                <a:solidFill>
                  <a:srgbClr val="000000"/>
                </a:solidFill>
                <a:latin typeface="Arial" panose="020B0604020202020204" pitchFamily="34" charset="0"/>
                <a:ea typeface="微軟正黑體" panose="020B0604030504040204" pitchFamily="34" charset="-120"/>
              </a:defRPr>
            </a:lvl1pPr>
            <a:lvl2pPr>
              <a:tabLst>
                <a:tab pos="449263" algn="l"/>
              </a:tabLst>
              <a:defRPr>
                <a:solidFill>
                  <a:srgbClr val="000000"/>
                </a:solidFill>
                <a:latin typeface="Arial" panose="020B0604020202020204" pitchFamily="34" charset="0"/>
                <a:ea typeface="微軟正黑體" panose="020B0604030504040204" pitchFamily="34" charset="-120"/>
              </a:defRPr>
            </a:lvl2pPr>
            <a:lvl3pPr>
              <a:tabLst>
                <a:tab pos="449263" algn="l"/>
              </a:tabLst>
              <a:defRPr>
                <a:solidFill>
                  <a:srgbClr val="000000"/>
                </a:solidFill>
                <a:latin typeface="Arial" panose="020B0604020202020204" pitchFamily="34" charset="0"/>
                <a:ea typeface="微軟正黑體" panose="020B0604030504040204" pitchFamily="34" charset="-120"/>
              </a:defRPr>
            </a:lvl3pPr>
            <a:lvl4pPr>
              <a:tabLst>
                <a:tab pos="449263" algn="l"/>
              </a:tabLst>
              <a:defRPr>
                <a:solidFill>
                  <a:srgbClr val="000000"/>
                </a:solidFill>
                <a:latin typeface="Arial" panose="020B0604020202020204" pitchFamily="34" charset="0"/>
                <a:ea typeface="微軟正黑體" panose="020B0604030504040204" pitchFamily="34" charset="-120"/>
              </a:defRPr>
            </a:lvl4pPr>
            <a:lvl5pPr>
              <a:tabLst>
                <a:tab pos="4492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fld id="{CE102638-B998-41BB-B740-F6BEBC92B688}" type="slidenum">
              <a:rPr lang="en-US" altLang="zh-TW">
                <a:latin typeface="Calibri" panose="020F0502020204030204" pitchFamily="34" charset="0"/>
                <a:ea typeface="新細明體" panose="02020500000000000000" pitchFamily="18" charset="-120"/>
              </a:rPr>
              <a:pPr hangingPunct="1">
                <a:lnSpc>
                  <a:spcPct val="100000"/>
                </a:lnSpc>
              </a:pPr>
              <a:t>10</a:t>
            </a:fld>
            <a:endParaRPr lang="en-US" altLang="zh-TW">
              <a:latin typeface="Calibri" panose="020F0502020204030204" pitchFamily="34" charset="0"/>
              <a:ea typeface="新細明體" panose="02020500000000000000" pitchFamily="18" charset="-12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2465" name="Picture 1">
            <a:extLst>
              <a:ext uri="{FF2B5EF4-FFF2-40B4-BE49-F238E27FC236}">
                <a16:creationId xmlns:a16="http://schemas.microsoft.com/office/drawing/2014/main" id="{9F8756E6-DE4D-4F02-99F3-332180E3A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3640138"/>
            <a:ext cx="11899900" cy="1992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6" name="Picture 2">
            <a:extLst>
              <a:ext uri="{FF2B5EF4-FFF2-40B4-BE49-F238E27FC236}">
                <a16:creationId xmlns:a16="http://schemas.microsoft.com/office/drawing/2014/main" id="{2DAFC111-1FDE-4095-AC32-AD2D041C6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81" t="46294" r="8830" b="41084"/>
          <a:stretch>
            <a:fillRect/>
          </a:stretch>
        </p:blipFill>
        <p:spPr bwMode="auto">
          <a:xfrm>
            <a:off x="115888" y="1160463"/>
            <a:ext cx="11888787" cy="2063750"/>
          </a:xfrm>
          <a:prstGeom prst="rect">
            <a:avLst/>
          </a:prstGeom>
          <a:noFill/>
          <a:ln>
            <a:noFill/>
          </a:ln>
          <a:effectLst/>
          <a:extLst>
            <a:ext uri="{909E8E84-426E-40DD-AFC4-6F175D3DCCD1}">
              <a14:hiddenFill xmlns:a14="http://schemas.microsoft.com/office/drawing/2010/main">
                <a:blipFill dpi="0" rotWithShape="0">
                  <a:blip/>
                  <a:srcRect l="7481" t="46294" r="8830" b="41084"/>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7" name="Text Box 3">
            <a:extLst>
              <a:ext uri="{FF2B5EF4-FFF2-40B4-BE49-F238E27FC236}">
                <a16:creationId xmlns:a16="http://schemas.microsoft.com/office/drawing/2014/main" id="{07A5D9F9-9E0D-4E86-BF6D-F97C95EEB5BF}"/>
              </a:ext>
            </a:extLst>
          </p:cNvPr>
          <p:cNvSpPr txBox="1">
            <a:spLocks noChangeArrowheads="1"/>
          </p:cNvSpPr>
          <p:nvPr/>
        </p:nvSpPr>
        <p:spPr bwMode="auto">
          <a:xfrm>
            <a:off x="0" y="53975"/>
            <a:ext cx="1216025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algn="ctr" hangingPunct="1">
              <a:lnSpc>
                <a:spcPct val="90000"/>
              </a:lnSpc>
            </a:pPr>
            <a:r>
              <a:rPr lang="zh-TW" altLang="zh-TW" sz="3200" b="1">
                <a:latin typeface="Calibri Light" panose="020F0302020204030204" pitchFamily="34" charset="0"/>
                <a:ea typeface="標楷體" panose="03000509000000000000" pitchFamily="65" charset="-120"/>
              </a:rPr>
              <a:t>英語科閱讀與聽力答對題數對應整體能力等級加標示對照表</a:t>
            </a:r>
            <a:br>
              <a:rPr lang="en-US" altLang="zh-TW" sz="2700">
                <a:latin typeface="Calibri Light" panose="020F0302020204030204" pitchFamily="34" charset="0"/>
                <a:ea typeface="新細明體" panose="02020500000000000000" pitchFamily="18" charset="-120"/>
              </a:rPr>
            </a:br>
            <a:r>
              <a:rPr lang="zh-TW" altLang="zh-TW" sz="2000" b="1">
                <a:latin typeface="Calibri Light" panose="020F0302020204030204" pitchFamily="34" charset="0"/>
                <a:ea typeface="標楷體" panose="03000509000000000000" pitchFamily="65" charset="-120"/>
              </a:rPr>
              <a:t>（以</a:t>
            </a:r>
            <a:r>
              <a:rPr lang="en-US" altLang="zh-TW" sz="2000" b="1">
                <a:latin typeface="Times New Roman" panose="02020603050405020304" pitchFamily="18" charset="0"/>
                <a:ea typeface="標楷體" panose="03000509000000000000" pitchFamily="65" charset="-120"/>
              </a:rPr>
              <a:t>113</a:t>
            </a:r>
            <a:r>
              <a:rPr lang="zh-TW" altLang="zh-TW" sz="2000" b="1">
                <a:latin typeface="Calibri Light" panose="020F0302020204030204" pitchFamily="34" charset="0"/>
                <a:ea typeface="標楷體" panose="03000509000000000000" pitchFamily="65" charset="-120"/>
              </a:rPr>
              <a:t>年國中教育會考為例）</a:t>
            </a:r>
          </a:p>
        </p:txBody>
      </p:sp>
      <p:cxnSp>
        <p:nvCxnSpPr>
          <p:cNvPr id="62468" name="AutoShape 4">
            <a:extLst>
              <a:ext uri="{FF2B5EF4-FFF2-40B4-BE49-F238E27FC236}">
                <a16:creationId xmlns:a16="http://schemas.microsoft.com/office/drawing/2014/main" id="{BEB3C5C3-96B3-48A8-B6FF-F2FB9EA3D862}"/>
              </a:ext>
            </a:extLst>
          </p:cNvPr>
          <p:cNvCxnSpPr>
            <a:cxnSpLocks noChangeShapeType="1"/>
          </p:cNvCxnSpPr>
          <p:nvPr/>
        </p:nvCxnSpPr>
        <p:spPr bwMode="auto">
          <a:xfrm>
            <a:off x="11207750" y="1593850"/>
            <a:ext cx="1588" cy="2482850"/>
          </a:xfrm>
          <a:prstGeom prst="straightConnector1">
            <a:avLst/>
          </a:prstGeom>
          <a:noFill/>
          <a:ln w="38160" cap="flat">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2469" name="Freeform 5">
            <a:extLst>
              <a:ext uri="{FF2B5EF4-FFF2-40B4-BE49-F238E27FC236}">
                <a16:creationId xmlns:a16="http://schemas.microsoft.com/office/drawing/2014/main" id="{9BFE9479-524E-45C6-A3AC-0B16450939E8}"/>
              </a:ext>
            </a:extLst>
          </p:cNvPr>
          <p:cNvSpPr>
            <a:spLocks noChangeArrowheads="1"/>
          </p:cNvSpPr>
          <p:nvPr/>
        </p:nvSpPr>
        <p:spPr bwMode="auto">
          <a:xfrm>
            <a:off x="10953750" y="4092575"/>
            <a:ext cx="508000" cy="455613"/>
          </a:xfrm>
          <a:custGeom>
            <a:avLst/>
            <a:gdLst>
              <a:gd name="G0" fmla="+- 32767 0 0"/>
              <a:gd name="G1" fmla="+- 32767 0 0"/>
              <a:gd name="G2" fmla="+- 10800 0 0"/>
              <a:gd name="G3" fmla="+- 21600 0 0"/>
              <a:gd name="G4" fmla="+- 10800 0 0"/>
              <a:gd name="G5" fmla="+- 21600 0 0"/>
              <a:gd name="G6" fmla="+- G5 0 G4"/>
              <a:gd name="G7" fmla="+- G3 0 G2"/>
              <a:gd name="G8" fmla="min G7 G6"/>
              <a:gd name="G9" fmla="*/ 1 48365 11520"/>
              <a:gd name="G10" fmla="+- 32767 0 0"/>
              <a:gd name="G11" fmla="+- 0 0 0"/>
              <a:gd name="G12" fmla="+- 32767 G1 0"/>
              <a:gd name="G13" fmla="+- G12 0 G1"/>
              <a:gd name="G14" fmla="*/ G7 1 21600"/>
              <a:gd name="G15" fmla="*/ G6 1 21600"/>
              <a:gd name="G16" fmla="*/ 21600 G7 1"/>
              <a:gd name="G17" fmla="*/ 21600 G6 1"/>
              <a:gd name="G18" fmla="min G15 G14"/>
              <a:gd name="G19" fmla="*/ G16 1 G8"/>
              <a:gd name="G20" fmla="*/ G17 1 G8"/>
              <a:gd name="G21" fmla="+- G20 0 G11"/>
              <a:gd name="G22" fmla="+- G19 0 G11"/>
              <a:gd name="G23" fmla="*/ G21 1 2"/>
              <a:gd name="G24" fmla="*/ G22 1 2"/>
              <a:gd name="G25" fmla="+- G11 G23 0"/>
              <a:gd name="G26" fmla="+- G11 G24 0"/>
              <a:gd name="G27" fmla="*/ G24 G18 1"/>
              <a:gd name="G28" fmla="*/ G23 G18 1"/>
              <a:gd name="G29" fmla="+- G13 G1 0"/>
              <a:gd name="G30" fmla="*/ G29 G9 1"/>
              <a:gd name="G31" fmla="*/ G30 1 G0"/>
              <a:gd name="G32" fmla="+- 0 0 G31"/>
              <a:gd name="G33" fmla="sin 1 G32"/>
              <a:gd name="G34" fmla="+- 0 0 G33"/>
              <a:gd name="G35" fmla="cos 1 G32"/>
              <a:gd name="G36" fmla="+- 0 0 G35"/>
              <a:gd name="G37" fmla="*/ G34 G24 1"/>
              <a:gd name="G38" fmla="*/ G36 G23 1"/>
              <a:gd name="G39" fmla="+- G26 0 G37"/>
              <a:gd name="G40" fmla="+- G26 G37 0"/>
              <a:gd name="G41" fmla="+- G25 0 G38"/>
              <a:gd name="G42" fmla="+- G25 G38 0"/>
              <a:gd name="G43" fmla="+- 32767 0 G10"/>
              <a:gd name="G44" fmla="?: G43 G10 32767"/>
              <a:gd name="G45" fmla="+- 32768 0 G44"/>
              <a:gd name="G46" fmla="?: G45 32768 G44"/>
              <a:gd name="G47" fmla="+- G0 G46 0"/>
              <a:gd name="G48" fmla="+- G0 G1 0"/>
              <a:gd name="G49" fmla="*/ G48 G9 1"/>
              <a:gd name="G50" fmla="*/ G49 1 G0"/>
              <a:gd name="G51" fmla="+- 0 0 G50"/>
              <a:gd name="G52" fmla="cos 1 G51"/>
              <a:gd name="G53" fmla="+- 0 0 G52"/>
              <a:gd name="G54" fmla="*/ G53 G27 1"/>
              <a:gd name="G55" fmla="sin 1 G51"/>
              <a:gd name="G56" fmla="+- 0 0 G55"/>
              <a:gd name="G57" fmla="*/ G56 G28 1"/>
              <a:gd name="G58" fmla="*/ G54 G54 1"/>
              <a:gd name="G59" fmla="*/ G57 G57 1"/>
              <a:gd name="G60" fmla="+- G58 G59 0"/>
              <a:gd name="G61" fmla="sqrt G60"/>
              <a:gd name="G62" fmla="*/ G27 G28 1"/>
              <a:gd name="G63" fmla="*/ G62 1 G61"/>
              <a:gd name="G64" fmla="*/ G56 G63 1"/>
              <a:gd name="G65" fmla="+- G11 0 G64"/>
              <a:gd name="G66" fmla="*/ G53 G63 1"/>
              <a:gd name="G67" fmla="+- G25 0 G66"/>
              <a:gd name="G68" fmla="+- G65 0 G27"/>
              <a:gd name="G69" fmla="+- G67 0 G28"/>
              <a:gd name="G70" fmla="+- G65 G27 0"/>
              <a:gd name="G71" fmla="+- G67 G28 0"/>
              <a:gd name="G72" fmla="+- G47 G1 0"/>
              <a:gd name="G73" fmla="*/ G72 G9 1"/>
              <a:gd name="G74" fmla="*/ G73 1 G0"/>
              <a:gd name="G75" fmla="+- 0 0 G74"/>
              <a:gd name="G76" fmla="cos 1 G75"/>
              <a:gd name="G77" fmla="+- 0 0 G76"/>
              <a:gd name="G78" fmla="*/ G77 G27 1"/>
              <a:gd name="G79" fmla="sin 1 G75"/>
              <a:gd name="G80" fmla="+- 0 0 G79"/>
              <a:gd name="G81" fmla="*/ G80 G28 1"/>
              <a:gd name="G82" fmla="*/ G78 G78 1"/>
              <a:gd name="G83" fmla="*/ G81 G81 1"/>
              <a:gd name="G84" fmla="+- G82 G83 0"/>
              <a:gd name="G85" fmla="sqrt G84"/>
              <a:gd name="G86" fmla="*/ G27 G28 1"/>
              <a:gd name="G87" fmla="*/ G86 1 G85"/>
              <a:gd name="G88" fmla="*/ G80 G87 1"/>
              <a:gd name="G89" fmla="+- G65 G88 0"/>
              <a:gd name="G90" fmla="*/ G77 G87 1"/>
              <a:gd name="G91" fmla="+- G67 G90 0"/>
              <a:gd name="G92" fmla="?: G46 G11 G68"/>
              <a:gd name="G93" fmla="?: G46 G25 G69"/>
              <a:gd name="G94" fmla="?: G46 G11 G70"/>
              <a:gd name="G95" fmla="?: G46 G25 G71"/>
              <a:gd name="G96" fmla="?: G46 G68 G89"/>
              <a:gd name="G97" fmla="?: G46 G69 G91"/>
              <a:gd name="G98" fmla="?: G46 G70 G89"/>
              <a:gd name="G99" fmla="?: G46 G71 G91"/>
              <a:gd name="T0" fmla="*/ 0 w 21600"/>
              <a:gd name="T1" fmla="*/ 10800 h 21600"/>
              <a:gd name="T2" fmla="*/ 0 w 21600"/>
              <a:gd name="T3" fmla="*/ 10800 h 21600"/>
              <a:gd name="T4" fmla="*/ 0 w 21600"/>
              <a:gd name="T5" fmla="*/ 10800 h 21600"/>
              <a:gd name="T6" fmla="*/ 0 w 21600"/>
              <a:gd name="T7" fmla="*/ 10800 h 21600"/>
              <a:gd name="T8" fmla="*/ 0 w 21600"/>
              <a:gd name="T9" fmla="*/ 10800 h 21600"/>
              <a:gd name="T10" fmla="*/ 0 w 21600"/>
              <a:gd name="T11" fmla="*/ 10800 h 21600"/>
              <a:gd name="T12" fmla="*/ 0 w 21600"/>
              <a:gd name="T13" fmla="*/ 10800 h 21600"/>
              <a:gd name="T14" fmla="*/ -12042 w 21600"/>
              <a:gd name="T15" fmla="*/ 21600 h 21600"/>
              <a:gd name="T16" fmla="*/ -24084 w 21600"/>
              <a:gd name="T17" fmla="*/ 10800 h 21600"/>
              <a:gd name="T18" fmla="*/ -12042 w 21600"/>
              <a:gd name="T19" fmla="*/ 0 h 21600"/>
              <a:gd name="T20" fmla="*/ -1 w 21600"/>
              <a:gd name="T21" fmla="*/ 10799 h 21600"/>
              <a:gd name="T22" fmla="*/ G39 w 21600"/>
              <a:gd name="T23" fmla="*/ G41 h 21600"/>
              <a:gd name="T24" fmla="*/ G40 w 21600"/>
              <a:gd name="T25" fmla="*/ G42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1600" h="21600">
                <a:moveTo>
                  <a:pt x="0" y="10800"/>
                </a:moveTo>
                <a:lnTo>
                  <a:pt x="0" y="10800"/>
                </a:lnTo>
                <a:cubicBezTo>
                  <a:pt x="0" y="10800"/>
                  <a:pt x="0" y="10800"/>
                  <a:pt x="0" y="10800"/>
                </a:cubicBezTo>
                <a:cubicBezTo>
                  <a:pt x="0" y="10800"/>
                  <a:pt x="0" y="10800"/>
                  <a:pt x="0" y="10800"/>
                </a:cubicBezTo>
                <a:cubicBezTo>
                  <a:pt x="0" y="10800"/>
                  <a:pt x="0" y="10800"/>
                  <a:pt x="0" y="10800"/>
                </a:cubicBezTo>
                <a:cubicBezTo>
                  <a:pt x="0" y="10800"/>
                  <a:pt x="0" y="10800"/>
                  <a:pt x="0" y="10800"/>
                </a:cubicBezTo>
                <a:cubicBezTo>
                  <a:pt x="0" y="16764"/>
                  <a:pt x="-5392" y="21600"/>
                  <a:pt x="-12042" y="21600"/>
                </a:cubicBezTo>
                <a:cubicBezTo>
                  <a:pt x="-18693" y="21600"/>
                  <a:pt x="-24084" y="16764"/>
                  <a:pt x="-24084" y="10800"/>
                </a:cubicBezTo>
                <a:cubicBezTo>
                  <a:pt x="-24084" y="4835"/>
                  <a:pt x="-18693" y="0"/>
                  <a:pt x="-12042" y="0"/>
                </a:cubicBezTo>
                <a:cubicBezTo>
                  <a:pt x="-5392" y="0"/>
                  <a:pt x="-1" y="4835"/>
                  <a:pt x="-1" y="10799"/>
                </a:cubicBezTo>
                <a:close/>
              </a:path>
            </a:pathLst>
          </a:custGeom>
          <a:noFill/>
          <a:ln w="25560" cap="flat">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en-US"/>
          </a:p>
        </p:txBody>
      </p:sp>
      <p:cxnSp>
        <p:nvCxnSpPr>
          <p:cNvPr id="62470" name="AutoShape 6">
            <a:extLst>
              <a:ext uri="{FF2B5EF4-FFF2-40B4-BE49-F238E27FC236}">
                <a16:creationId xmlns:a16="http://schemas.microsoft.com/office/drawing/2014/main" id="{53A2BD02-2E48-4E03-BFD9-3059A281F8B9}"/>
              </a:ext>
            </a:extLst>
          </p:cNvPr>
          <p:cNvCxnSpPr>
            <a:cxnSpLocks noChangeShapeType="1"/>
          </p:cNvCxnSpPr>
          <p:nvPr/>
        </p:nvCxnSpPr>
        <p:spPr bwMode="auto">
          <a:xfrm>
            <a:off x="860425" y="4319588"/>
            <a:ext cx="10093325" cy="1587"/>
          </a:xfrm>
          <a:prstGeom prst="straightConnector1">
            <a:avLst/>
          </a:prstGeom>
          <a:noFill/>
          <a:ln w="38160" cap="flat">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2471" name="Text Box 7">
            <a:extLst>
              <a:ext uri="{FF2B5EF4-FFF2-40B4-BE49-F238E27FC236}">
                <a16:creationId xmlns:a16="http://schemas.microsoft.com/office/drawing/2014/main" id="{D3153629-4150-4A93-BE16-34058AF27D69}"/>
              </a:ext>
            </a:extLst>
          </p:cNvPr>
          <p:cNvSpPr txBox="1">
            <a:spLocks noChangeArrowheads="1"/>
          </p:cNvSpPr>
          <p:nvPr/>
        </p:nvSpPr>
        <p:spPr bwMode="auto">
          <a:xfrm>
            <a:off x="5324475" y="3195638"/>
            <a:ext cx="420688"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lstStyle/>
          <a:p>
            <a:pPr>
              <a:lnSpc>
                <a:spcPts val="1188"/>
              </a:lnSpc>
            </a:pPr>
            <a:r>
              <a:rPr lang="en-US" altLang="zh-TW" b="1">
                <a:solidFill>
                  <a:srgbClr val="000000"/>
                </a:solidFill>
                <a:ea typeface="標楷體" panose="03000509000000000000" pitchFamily="65" charset="-120"/>
              </a:rPr>
              <a:t>.</a:t>
            </a:r>
          </a:p>
          <a:p>
            <a:pPr>
              <a:lnSpc>
                <a:spcPts val="1188"/>
              </a:lnSpc>
            </a:pPr>
            <a:r>
              <a:rPr lang="en-US" altLang="zh-TW" b="1">
                <a:solidFill>
                  <a:srgbClr val="000000"/>
                </a:solidFill>
                <a:ea typeface="標楷體" panose="03000509000000000000" pitchFamily="65" charset="-120"/>
              </a:rPr>
              <a:t>.</a:t>
            </a:r>
          </a:p>
          <a:p>
            <a:pPr>
              <a:lnSpc>
                <a:spcPts val="1188"/>
              </a:lnSpc>
            </a:pPr>
            <a:r>
              <a:rPr lang="en-US" altLang="zh-TW" b="1">
                <a:solidFill>
                  <a:srgbClr val="000000"/>
                </a:solidFill>
                <a:ea typeface="標楷體" panose="03000509000000000000" pitchFamily="65" charset="-120"/>
              </a:rPr>
              <a:t>.</a:t>
            </a:r>
          </a:p>
          <a:p>
            <a:pPr>
              <a:lnSpc>
                <a:spcPct val="100000"/>
              </a:lnSpc>
            </a:pPr>
            <a:endParaRPr lang="en-US" altLang="zh-TW">
              <a:solidFill>
                <a:srgbClr val="000000"/>
              </a:solidFill>
              <a:ea typeface="標楷體" panose="03000509000000000000" pitchFamily="65" charset="-120"/>
            </a:endParaRPr>
          </a:p>
        </p:txBody>
      </p:sp>
      <p:sp>
        <p:nvSpPr>
          <p:cNvPr id="62472" name="Text Box 8">
            <a:extLst>
              <a:ext uri="{FF2B5EF4-FFF2-40B4-BE49-F238E27FC236}">
                <a16:creationId xmlns:a16="http://schemas.microsoft.com/office/drawing/2014/main" id="{1C56362E-8616-40D3-B413-0F4406CE5709}"/>
              </a:ext>
            </a:extLst>
          </p:cNvPr>
          <p:cNvSpPr txBox="1">
            <a:spLocks noChangeArrowheads="1"/>
          </p:cNvSpPr>
          <p:nvPr/>
        </p:nvSpPr>
        <p:spPr bwMode="auto">
          <a:xfrm>
            <a:off x="5319713" y="5608638"/>
            <a:ext cx="422275" cy="573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lstStyle/>
          <a:p>
            <a:pPr>
              <a:lnSpc>
                <a:spcPts val="1188"/>
              </a:lnSpc>
            </a:pPr>
            <a:r>
              <a:rPr lang="en-US" altLang="zh-TW" sz="2000" b="1">
                <a:solidFill>
                  <a:srgbClr val="000000"/>
                </a:solidFill>
                <a:ea typeface="標楷體" panose="03000509000000000000" pitchFamily="65" charset="-120"/>
              </a:rPr>
              <a:t>.</a:t>
            </a:r>
          </a:p>
          <a:p>
            <a:pPr>
              <a:lnSpc>
                <a:spcPts val="1188"/>
              </a:lnSpc>
            </a:pPr>
            <a:r>
              <a:rPr lang="en-US" altLang="zh-TW" sz="2000" b="1">
                <a:solidFill>
                  <a:srgbClr val="000000"/>
                </a:solidFill>
                <a:ea typeface="標楷體" panose="03000509000000000000" pitchFamily="65" charset="-120"/>
              </a:rPr>
              <a:t>.</a:t>
            </a:r>
          </a:p>
          <a:p>
            <a:pPr>
              <a:lnSpc>
                <a:spcPts val="1188"/>
              </a:lnSpc>
            </a:pPr>
            <a:r>
              <a:rPr lang="en-US" altLang="zh-TW" sz="2000" b="1">
                <a:solidFill>
                  <a:srgbClr val="000000"/>
                </a:solidFill>
                <a:ea typeface="標楷體" panose="03000509000000000000" pitchFamily="65" charset="-120"/>
              </a:rPr>
              <a:t>.</a:t>
            </a:r>
          </a:p>
        </p:txBody>
      </p:sp>
      <p:sp>
        <p:nvSpPr>
          <p:cNvPr id="62473" name="Text Box 9">
            <a:extLst>
              <a:ext uri="{FF2B5EF4-FFF2-40B4-BE49-F238E27FC236}">
                <a16:creationId xmlns:a16="http://schemas.microsoft.com/office/drawing/2014/main" id="{10336910-2DF5-4346-B39C-4D7C4409EC5B}"/>
              </a:ext>
            </a:extLst>
          </p:cNvPr>
          <p:cNvSpPr txBox="1">
            <a:spLocks noChangeArrowheads="1"/>
          </p:cNvSpPr>
          <p:nvPr/>
        </p:nvSpPr>
        <p:spPr bwMode="auto">
          <a:xfrm>
            <a:off x="7435850" y="5654675"/>
            <a:ext cx="4510088" cy="64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r>
              <a:rPr lang="zh-TW" altLang="zh-TW">
                <a:latin typeface="Times New Roman" panose="02020603050405020304" pitchFamily="18" charset="0"/>
                <a:ea typeface="標楷體" panose="03000509000000000000" pitchFamily="65" charset="-120"/>
              </a:rPr>
              <a:t>聽力答對</a:t>
            </a:r>
            <a:r>
              <a:rPr lang="en-US" altLang="zh-TW">
                <a:latin typeface="Times New Roman" panose="02020603050405020304" pitchFamily="18" charset="0"/>
                <a:ea typeface="標楷體" panose="03000509000000000000" pitchFamily="65" charset="-120"/>
              </a:rPr>
              <a:t>20</a:t>
            </a:r>
            <a:r>
              <a:rPr lang="zh-TW" altLang="zh-TW">
                <a:latin typeface="Times New Roman" panose="02020603050405020304" pitchFamily="18" charset="0"/>
                <a:ea typeface="標楷體" panose="03000509000000000000" pitchFamily="65" charset="-120"/>
              </a:rPr>
              <a:t>題、且閱讀答對</a:t>
            </a:r>
            <a:r>
              <a:rPr lang="en-US" altLang="zh-TW">
                <a:latin typeface="Times New Roman" panose="02020603050405020304" pitchFamily="18" charset="0"/>
                <a:ea typeface="標楷體" panose="03000509000000000000" pitchFamily="65" charset="-120"/>
              </a:rPr>
              <a:t>33</a:t>
            </a:r>
            <a:r>
              <a:rPr lang="zh-TW" altLang="zh-TW">
                <a:latin typeface="Times New Roman" panose="02020603050405020304" pitchFamily="18" charset="0"/>
                <a:ea typeface="標楷體" panose="03000509000000000000" pitchFamily="65" charset="-120"/>
              </a:rPr>
              <a:t>題者</a:t>
            </a:r>
          </a:p>
          <a:p>
            <a:pPr hangingPunct="1">
              <a:lnSpc>
                <a:spcPct val="100000"/>
              </a:lnSpc>
            </a:pPr>
            <a:r>
              <a:rPr lang="zh-TW" altLang="zh-TW">
                <a:latin typeface="Times New Roman" panose="02020603050405020304" pitchFamily="18" charset="0"/>
                <a:ea typeface="標楷體" panose="03000509000000000000" pitchFamily="65" charset="-120"/>
              </a:rPr>
              <a:t>其英語科表現屬於基礎等級並標示為</a:t>
            </a:r>
            <a:r>
              <a:rPr lang="en-US" altLang="zh-TW">
                <a:latin typeface="Times New Roman" panose="02020603050405020304" pitchFamily="18" charset="0"/>
                <a:ea typeface="標楷體" panose="03000509000000000000" pitchFamily="65" charset="-120"/>
              </a:rPr>
              <a:t>B+</a:t>
            </a:r>
            <a:r>
              <a:rPr lang="zh-TW" altLang="zh-TW">
                <a:latin typeface="Times New Roman" panose="02020603050405020304" pitchFamily="18" charset="0"/>
                <a:ea typeface="標楷體" panose="03000509000000000000" pitchFamily="65" charset="-120"/>
              </a:rPr>
              <a:t>。</a:t>
            </a:r>
          </a:p>
        </p:txBody>
      </p:sp>
      <p:sp>
        <p:nvSpPr>
          <p:cNvPr id="62474" name="Text Box 10">
            <a:extLst>
              <a:ext uri="{FF2B5EF4-FFF2-40B4-BE49-F238E27FC236}">
                <a16:creationId xmlns:a16="http://schemas.microsoft.com/office/drawing/2014/main" id="{1A5FB25A-5592-4712-9E76-8671363770FC}"/>
              </a:ext>
            </a:extLst>
          </p:cNvPr>
          <p:cNvSpPr txBox="1">
            <a:spLocks noChangeArrowheads="1"/>
          </p:cNvSpPr>
          <p:nvPr/>
        </p:nvSpPr>
        <p:spPr bwMode="auto">
          <a:xfrm>
            <a:off x="11728450" y="6383338"/>
            <a:ext cx="5254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lstStyle>
            <a:lvl1pPr>
              <a:tabLst>
                <a:tab pos="449263" algn="l"/>
              </a:tabLst>
              <a:defRPr>
                <a:solidFill>
                  <a:srgbClr val="000000"/>
                </a:solidFill>
                <a:latin typeface="Arial" panose="020B0604020202020204" pitchFamily="34" charset="0"/>
                <a:ea typeface="微軟正黑體" panose="020B0604030504040204" pitchFamily="34" charset="-120"/>
              </a:defRPr>
            </a:lvl1pPr>
            <a:lvl2pPr>
              <a:tabLst>
                <a:tab pos="449263" algn="l"/>
              </a:tabLst>
              <a:defRPr>
                <a:solidFill>
                  <a:srgbClr val="000000"/>
                </a:solidFill>
                <a:latin typeface="Arial" panose="020B0604020202020204" pitchFamily="34" charset="0"/>
                <a:ea typeface="微軟正黑體" panose="020B0604030504040204" pitchFamily="34" charset="-120"/>
              </a:defRPr>
            </a:lvl2pPr>
            <a:lvl3pPr>
              <a:tabLst>
                <a:tab pos="449263" algn="l"/>
              </a:tabLst>
              <a:defRPr>
                <a:solidFill>
                  <a:srgbClr val="000000"/>
                </a:solidFill>
                <a:latin typeface="Arial" panose="020B0604020202020204" pitchFamily="34" charset="0"/>
                <a:ea typeface="微軟正黑體" panose="020B0604030504040204" pitchFamily="34" charset="-120"/>
              </a:defRPr>
            </a:lvl3pPr>
            <a:lvl4pPr>
              <a:tabLst>
                <a:tab pos="449263" algn="l"/>
              </a:tabLst>
              <a:defRPr>
                <a:solidFill>
                  <a:srgbClr val="000000"/>
                </a:solidFill>
                <a:latin typeface="Arial" panose="020B0604020202020204" pitchFamily="34" charset="0"/>
                <a:ea typeface="微軟正黑體" panose="020B0604030504040204" pitchFamily="34" charset="-120"/>
              </a:defRPr>
            </a:lvl4pPr>
            <a:lvl5pPr>
              <a:tabLst>
                <a:tab pos="4492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fld id="{C74A1372-95B9-4466-B63F-F492B6A331D2}" type="slidenum">
              <a:rPr lang="en-US" altLang="zh-TW">
                <a:latin typeface="Calibri" panose="020F0502020204030204" pitchFamily="34" charset="0"/>
                <a:ea typeface="新細明體" panose="02020500000000000000" pitchFamily="18" charset="-120"/>
              </a:rPr>
              <a:pPr hangingPunct="1">
                <a:lnSpc>
                  <a:spcPct val="100000"/>
                </a:lnSpc>
              </a:pPr>
              <a:t>11</a:t>
            </a:fld>
            <a:endParaRPr lang="en-US" altLang="zh-TW">
              <a:latin typeface="Calibri" panose="020F0502020204030204" pitchFamily="34" charset="0"/>
              <a:ea typeface="新細明體" panose="02020500000000000000" pitchFamily="18" charset="-120"/>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89" name="Rectangle 1">
            <a:extLst>
              <a:ext uri="{FF2B5EF4-FFF2-40B4-BE49-F238E27FC236}">
                <a16:creationId xmlns:a16="http://schemas.microsoft.com/office/drawing/2014/main" id="{07BF438E-0AF7-48C4-A343-921353D3D8B0}"/>
              </a:ext>
            </a:extLst>
          </p:cNvPr>
          <p:cNvSpPr>
            <a:spLocks noGrp="1" noChangeArrowheads="1"/>
          </p:cNvSpPr>
          <p:nvPr>
            <p:ph type="title" idx="4294967295"/>
          </p:nvPr>
        </p:nvSpPr>
        <p:spPr>
          <a:xfrm>
            <a:off x="838200" y="12700"/>
            <a:ext cx="10515600" cy="1325563"/>
          </a:xfrm>
          <a:ln/>
        </p:spPr>
        <p:txBody>
          <a:bodyPr vert="eaVert" lIns="45720" tIns="91440" rIns="45720" bIns="91440" anchorCtr="1"/>
          <a:lstStyle/>
          <a:p>
            <a:pPr hangingPunct="1">
              <a:lnSpc>
                <a:spcPct val="9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sz="4800" b="1">
                <a:latin typeface="標楷體" panose="03000509000000000000" pitchFamily="65" charset="-120"/>
                <a:ea typeface="標楷體" panose="03000509000000000000" pitchFamily="65" charset="-120"/>
              </a:rPr>
              <a:t>數學科等級採加權計分</a:t>
            </a:r>
          </a:p>
        </p:txBody>
      </p:sp>
      <p:sp>
        <p:nvSpPr>
          <p:cNvPr id="63490" name="Rectangle 2">
            <a:extLst>
              <a:ext uri="{FF2B5EF4-FFF2-40B4-BE49-F238E27FC236}">
                <a16:creationId xmlns:a16="http://schemas.microsoft.com/office/drawing/2014/main" id="{A75B5C0C-6F91-44BB-AA2D-0A7B6B67BB0E}"/>
              </a:ext>
            </a:extLst>
          </p:cNvPr>
          <p:cNvSpPr>
            <a:spLocks noGrp="1" noChangeArrowheads="1"/>
          </p:cNvSpPr>
          <p:nvPr>
            <p:ph type="body" idx="4294967295"/>
          </p:nvPr>
        </p:nvSpPr>
        <p:spPr>
          <a:xfrm>
            <a:off x="896938" y="1535113"/>
            <a:ext cx="4702175" cy="639762"/>
          </a:xfrm>
          <a:ln/>
        </p:spPr>
        <p:txBody>
          <a:bodyPr vert="eaVert" lIns="45720" tIns="91440" rIns="45720" bIns="91440" anchorCtr="1"/>
          <a:lstStyle/>
          <a:p>
            <a:pPr marL="884238" indent="-882650" algn="ctr" hangingPunct="1">
              <a:lnSpc>
                <a:spcPct val="90000"/>
              </a:lnSpc>
              <a:spcBef>
                <a:spcPts val="1000"/>
              </a:spcBef>
              <a:buSzPct val="117000"/>
              <a:buFont typeface="Times New Roman" panose="02020603050405020304" pitchFamily="18" charset="0"/>
              <a:buBlip>
                <a:blip r:embed="rId4"/>
              </a:buBlip>
              <a:tabLst>
                <a:tab pos="449263" algn="l"/>
                <a:tab pos="898525" algn="l"/>
                <a:tab pos="1347788" algn="l"/>
                <a:tab pos="1797050" algn="l"/>
                <a:tab pos="2246313" algn="l"/>
                <a:tab pos="2695575" algn="l"/>
                <a:tab pos="3144838" algn="l"/>
                <a:tab pos="3594100" algn="l"/>
                <a:tab pos="4043363" algn="l"/>
                <a:tab pos="4492625" algn="l"/>
              </a:tabLst>
            </a:pPr>
            <a:r>
              <a:rPr lang="zh-TW" altLang="zh-TW" b="1">
                <a:latin typeface="Times New Roman" panose="02020603050405020304" pitchFamily="18" charset="0"/>
                <a:ea typeface="標楷體" panose="03000509000000000000" pitchFamily="65" charset="-120"/>
              </a:rPr>
              <a:t>加權計算公式與權重</a:t>
            </a:r>
          </a:p>
        </p:txBody>
      </p:sp>
      <p:sp>
        <p:nvSpPr>
          <p:cNvPr id="63491" name="Text Box 3">
            <a:extLst>
              <a:ext uri="{FF2B5EF4-FFF2-40B4-BE49-F238E27FC236}">
                <a16:creationId xmlns:a16="http://schemas.microsoft.com/office/drawing/2014/main" id="{79C96D3B-020C-41B4-98DA-9B9D18F3896C}"/>
              </a:ext>
            </a:extLst>
          </p:cNvPr>
          <p:cNvSpPr txBox="1">
            <a:spLocks noChangeArrowheads="1"/>
          </p:cNvSpPr>
          <p:nvPr/>
        </p:nvSpPr>
        <p:spPr bwMode="auto">
          <a:xfrm>
            <a:off x="6969125" y="1535113"/>
            <a:ext cx="4557713"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1"/>
          <a:lstStyle>
            <a:lvl1pPr marL="884238" indent="-88265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微軟正黑體" panose="020B0604030504040204" pitchFamily="34" charset="-120"/>
              </a:defRPr>
            </a:lvl9pPr>
          </a:lstStyle>
          <a:p>
            <a:pPr algn="ctr" hangingPunct="1">
              <a:lnSpc>
                <a:spcPct val="90000"/>
              </a:lnSpc>
              <a:spcBef>
                <a:spcPts val="1000"/>
              </a:spcBef>
              <a:buSzPct val="117000"/>
              <a:buFont typeface="Times New Roman" panose="02020603050405020304" pitchFamily="18" charset="0"/>
              <a:buBlip>
                <a:blip r:embed="rId4"/>
              </a:buBlip>
            </a:pPr>
            <a:r>
              <a:rPr lang="zh-TW" altLang="zh-TW" sz="3200" b="1">
                <a:latin typeface="Times New Roman" panose="02020603050405020304" pitchFamily="18" charset="0"/>
                <a:ea typeface="標楷體" panose="03000509000000000000" pitchFamily="65" charset="-120"/>
              </a:rPr>
              <a:t>計算示例</a:t>
            </a:r>
          </a:p>
        </p:txBody>
      </p:sp>
      <p:sp>
        <p:nvSpPr>
          <p:cNvPr id="63492" name="Text Box 4">
            <a:extLst>
              <a:ext uri="{FF2B5EF4-FFF2-40B4-BE49-F238E27FC236}">
                <a16:creationId xmlns:a16="http://schemas.microsoft.com/office/drawing/2014/main" id="{595A37FE-D6D9-4EB9-8F65-4A208D21544B}"/>
              </a:ext>
            </a:extLst>
          </p:cNvPr>
          <p:cNvSpPr txBox="1">
            <a:spLocks noChangeArrowheads="1"/>
          </p:cNvSpPr>
          <p:nvPr/>
        </p:nvSpPr>
        <p:spPr bwMode="auto">
          <a:xfrm>
            <a:off x="6548438" y="2266950"/>
            <a:ext cx="5643562" cy="3951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lstStyle>
            <a:lvl1pPr marL="457200" indent="-32385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90000"/>
              </a:lnSpc>
              <a:spcBef>
                <a:spcPts val="1000"/>
              </a:spcBef>
              <a:buFont typeface="Arial" panose="020B0604020202020204" pitchFamily="34" charset="0"/>
              <a:buChar char="•"/>
            </a:pPr>
            <a:r>
              <a:rPr lang="zh-TW" altLang="zh-TW" sz="2400">
                <a:latin typeface="Times New Roman" panose="02020603050405020304" pitchFamily="18" charset="0"/>
                <a:ea typeface="標楷體" panose="03000509000000000000" pitchFamily="65" charset="-120"/>
              </a:rPr>
              <a:t>若考生之作答結果如下：</a:t>
            </a:r>
          </a:p>
          <a:p>
            <a:pPr indent="-100013" hangingPunct="1">
              <a:lnSpc>
                <a:spcPct val="90000"/>
              </a:lnSpc>
              <a:spcBef>
                <a:spcPts val="1000"/>
              </a:spcBef>
              <a:buClrTx/>
              <a:buSzPct val="45000"/>
              <a:buFontTx/>
              <a:buNone/>
            </a:pPr>
            <a:r>
              <a:rPr lang="zh-TW" altLang="zh-TW" sz="2400">
                <a:latin typeface="Times New Roman" panose="02020603050405020304" pitchFamily="18" charset="0"/>
                <a:ea typeface="標楷體" panose="03000509000000000000" pitchFamily="65" charset="-120"/>
              </a:rPr>
              <a:t>選擇題答對</a:t>
            </a:r>
            <a:r>
              <a:rPr lang="en-US" altLang="zh-TW" sz="2400">
                <a:latin typeface="Times New Roman" panose="02020603050405020304" pitchFamily="18" charset="0"/>
                <a:ea typeface="標楷體" panose="03000509000000000000" pitchFamily="65" charset="-120"/>
              </a:rPr>
              <a:t>15</a:t>
            </a:r>
            <a:r>
              <a:rPr lang="zh-TW" altLang="zh-TW" sz="2400">
                <a:latin typeface="Times New Roman" panose="02020603050405020304" pitchFamily="18" charset="0"/>
                <a:ea typeface="標楷體" panose="03000509000000000000" pitchFamily="65" charset="-120"/>
              </a:rPr>
              <a:t>題</a:t>
            </a:r>
            <a:r>
              <a:rPr lang="en-US" altLang="zh-TW" sz="2400">
                <a:latin typeface="Times New Roman" panose="02020603050405020304" pitchFamily="18" charset="0"/>
                <a:ea typeface="標楷體" panose="03000509000000000000" pitchFamily="65" charset="-120"/>
              </a:rPr>
              <a:t>(</a:t>
            </a:r>
            <a:r>
              <a:rPr lang="zh-TW" altLang="zh-TW" sz="2400">
                <a:latin typeface="Times New Roman" panose="02020603050405020304" pitchFamily="18" charset="0"/>
                <a:ea typeface="標楷體" panose="03000509000000000000" pitchFamily="65" charset="-120"/>
              </a:rPr>
              <a:t>總題數</a:t>
            </a:r>
            <a:r>
              <a:rPr lang="en-US" altLang="zh-TW" sz="2400">
                <a:latin typeface="Times New Roman" panose="02020603050405020304" pitchFamily="18" charset="0"/>
                <a:ea typeface="標楷體" panose="03000509000000000000" pitchFamily="65" charset="-120"/>
              </a:rPr>
              <a:t>25</a:t>
            </a:r>
            <a:r>
              <a:rPr lang="zh-TW" altLang="zh-TW" sz="2400">
                <a:latin typeface="Times New Roman" panose="02020603050405020304" pitchFamily="18" charset="0"/>
                <a:ea typeface="標楷體" panose="03000509000000000000" pitchFamily="65" charset="-120"/>
              </a:rPr>
              <a:t>題</a:t>
            </a:r>
            <a:r>
              <a:rPr lang="en-US" altLang="zh-TW" sz="2400">
                <a:latin typeface="Times New Roman" panose="02020603050405020304" pitchFamily="18" charset="0"/>
                <a:ea typeface="標楷體" panose="03000509000000000000" pitchFamily="65" charset="-120"/>
              </a:rPr>
              <a:t>)</a:t>
            </a:r>
          </a:p>
          <a:p>
            <a:pPr indent="-100013" hangingPunct="1">
              <a:lnSpc>
                <a:spcPct val="90000"/>
              </a:lnSpc>
              <a:spcBef>
                <a:spcPts val="1000"/>
              </a:spcBef>
              <a:buClrTx/>
              <a:buSzPct val="45000"/>
              <a:buFontTx/>
              <a:buNone/>
            </a:pPr>
            <a:r>
              <a:rPr lang="zh-TW" altLang="zh-TW" sz="2400">
                <a:latin typeface="Times New Roman" panose="02020603050405020304" pitchFamily="18" charset="0"/>
                <a:ea typeface="標楷體" panose="03000509000000000000" pitchFamily="65" charset="-120"/>
              </a:rPr>
              <a:t>非選題共得五級分</a:t>
            </a:r>
            <a:r>
              <a:rPr lang="en-US" altLang="zh-TW" sz="2400">
                <a:latin typeface="Times New Roman" panose="02020603050405020304" pitchFamily="18" charset="0"/>
                <a:ea typeface="標楷體" panose="03000509000000000000" pitchFamily="65" charset="-120"/>
              </a:rPr>
              <a:t>(</a:t>
            </a:r>
            <a:r>
              <a:rPr lang="zh-TW" altLang="zh-TW" sz="2400">
                <a:latin typeface="Times New Roman" panose="02020603050405020304" pitchFamily="18" charset="0"/>
                <a:ea typeface="標楷體" panose="03000509000000000000" pitchFamily="65" charset="-120"/>
              </a:rPr>
              <a:t>兩題總級分為六分</a:t>
            </a:r>
            <a:r>
              <a:rPr lang="en-US" altLang="zh-TW" sz="2400">
                <a:latin typeface="Times New Roman" panose="02020603050405020304" pitchFamily="18" charset="0"/>
                <a:ea typeface="標楷體" panose="03000509000000000000" pitchFamily="65" charset="-120"/>
              </a:rPr>
              <a:t>) </a:t>
            </a:r>
          </a:p>
          <a:p>
            <a:pPr hangingPunct="1">
              <a:lnSpc>
                <a:spcPct val="90000"/>
              </a:lnSpc>
              <a:spcBef>
                <a:spcPts val="1000"/>
              </a:spcBef>
              <a:buFont typeface="Arial" panose="020B0604020202020204" pitchFamily="34" charset="0"/>
              <a:buChar char="•"/>
            </a:pPr>
            <a:r>
              <a:rPr lang="zh-TW" altLang="zh-TW" sz="2400">
                <a:latin typeface="Times New Roman" panose="02020603050405020304" pitchFamily="18" charset="0"/>
                <a:ea typeface="標楷體" panose="03000509000000000000" pitchFamily="65" charset="-120"/>
              </a:rPr>
              <a:t>則該考生的數學科加權分數為</a:t>
            </a:r>
            <a:r>
              <a:rPr lang="en-US" altLang="zh-TW" sz="2400">
                <a:latin typeface="Times New Roman" panose="02020603050405020304" pitchFamily="18" charset="0"/>
                <a:ea typeface="標楷體" panose="03000509000000000000" pitchFamily="65" charset="-120"/>
              </a:rPr>
              <a:t>63.50</a:t>
            </a:r>
            <a:r>
              <a:rPr lang="zh-TW" altLang="zh-TW" sz="2400">
                <a:latin typeface="Times New Roman" panose="02020603050405020304" pitchFamily="18" charset="0"/>
                <a:ea typeface="標楷體" panose="03000509000000000000" pitchFamily="65" charset="-120"/>
              </a:rPr>
              <a:t>分</a:t>
            </a:r>
            <a:r>
              <a:rPr lang="en-US" altLang="zh-TW" sz="2400">
                <a:latin typeface="Times New Roman" panose="02020603050405020304" pitchFamily="18" charset="0"/>
                <a:ea typeface="標楷體" panose="03000509000000000000" pitchFamily="65" charset="-120"/>
              </a:rPr>
              <a:t>   (</a:t>
            </a:r>
            <a:r>
              <a:rPr lang="zh-TW" altLang="zh-TW" sz="2400">
                <a:latin typeface="Times New Roman" panose="02020603050405020304" pitchFamily="18" charset="0"/>
                <a:ea typeface="標楷體" panose="03000509000000000000" pitchFamily="65" charset="-120"/>
              </a:rPr>
              <a:t>四捨五入至小數點後</a:t>
            </a:r>
            <a:r>
              <a:rPr lang="en-US" altLang="zh-TW" sz="2400">
                <a:latin typeface="Times New Roman" panose="02020603050405020304" pitchFamily="18" charset="0"/>
                <a:ea typeface="標楷體" panose="03000509000000000000" pitchFamily="65" charset="-120"/>
              </a:rPr>
              <a:t>2</a:t>
            </a:r>
            <a:r>
              <a:rPr lang="zh-TW" altLang="zh-TW" sz="2400">
                <a:latin typeface="Times New Roman" panose="02020603050405020304" pitchFamily="18" charset="0"/>
                <a:ea typeface="標楷體" panose="03000509000000000000" pitchFamily="65" charset="-120"/>
              </a:rPr>
              <a:t>位</a:t>
            </a:r>
            <a:r>
              <a:rPr lang="en-US" altLang="zh-TW" sz="2400">
                <a:latin typeface="Times New Roman" panose="02020603050405020304" pitchFamily="18" charset="0"/>
                <a:ea typeface="標楷體" panose="03000509000000000000" pitchFamily="65" charset="-120"/>
              </a:rPr>
              <a:t>)</a:t>
            </a:r>
            <a:r>
              <a:rPr lang="zh-TW" altLang="zh-TW" sz="2400">
                <a:latin typeface="Times New Roman" panose="02020603050405020304" pitchFamily="18" charset="0"/>
                <a:ea typeface="標楷體" panose="03000509000000000000" pitchFamily="65" charset="-120"/>
              </a:rPr>
              <a:t>。</a:t>
            </a:r>
          </a:p>
        </p:txBody>
      </p:sp>
      <p:graphicFrame>
        <p:nvGraphicFramePr>
          <p:cNvPr id="63493" name="Object 5">
            <a:extLst>
              <a:ext uri="{FF2B5EF4-FFF2-40B4-BE49-F238E27FC236}">
                <a16:creationId xmlns:a16="http://schemas.microsoft.com/office/drawing/2014/main" id="{DDDC5B07-B161-467E-A2E0-6893E371C1A9}"/>
              </a:ext>
            </a:extLst>
          </p:cNvPr>
          <p:cNvGraphicFramePr>
            <a:graphicFrameLocks noChangeAspect="1"/>
          </p:cNvGraphicFramePr>
          <p:nvPr/>
        </p:nvGraphicFramePr>
        <p:xfrm>
          <a:off x="960438" y="3344863"/>
          <a:ext cx="4572000" cy="2743200"/>
        </p:xfrm>
        <a:graphic>
          <a:graphicData uri="http://schemas.openxmlformats.org/presentationml/2006/ole">
            <mc:AlternateContent xmlns:mc="http://schemas.openxmlformats.org/markup-compatibility/2006">
              <mc:Choice xmlns:v="urn:schemas-microsoft-com:vml" Requires="v">
                <p:oleObj spid="_x0000_s63507" r:id="rId5" imgW="4572000" imgH="2743200" progId="">
                  <p:embed/>
                </p:oleObj>
              </mc:Choice>
              <mc:Fallback>
                <p:oleObj r:id="rId5" imgW="4572000" imgH="2743200"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438" y="3344863"/>
                        <a:ext cx="4572000" cy="27432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4" name="Freeform 6">
            <a:extLst>
              <a:ext uri="{FF2B5EF4-FFF2-40B4-BE49-F238E27FC236}">
                <a16:creationId xmlns:a16="http://schemas.microsoft.com/office/drawing/2014/main" id="{F51AF086-50E6-45E4-86D9-59E90BC2767C}"/>
              </a:ext>
            </a:extLst>
          </p:cNvPr>
          <p:cNvSpPr>
            <a:spLocks noChangeArrowheads="1"/>
          </p:cNvSpPr>
          <p:nvPr/>
        </p:nvSpPr>
        <p:spPr bwMode="auto">
          <a:xfrm>
            <a:off x="1023938" y="5959475"/>
            <a:ext cx="10818812" cy="396875"/>
          </a:xfrm>
          <a:custGeom>
            <a:avLst/>
            <a:gdLst>
              <a:gd name="T0" fmla="*/ 0 w 21600"/>
              <a:gd name="T1" fmla="*/ 0 h 21600"/>
              <a:gd name="T2" fmla="*/ 21600 w 21600"/>
              <a:gd name="T3" fmla="*/ 0 h 21600"/>
              <a:gd name="T4" fmla="*/ 21600 w 21600"/>
              <a:gd name="T5" fmla="*/ 21600 h 21600"/>
              <a:gd name="T6" fmla="*/ 0 w 21600"/>
              <a:gd name="T7" fmla="*/ 216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tIns="91440" rIns="45720" bIns="91440">
            <a:sp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r>
              <a:rPr lang="zh-TW" altLang="zh-TW" sz="2000">
                <a:latin typeface="Times New Roman" panose="02020603050405020304" pitchFamily="18" charset="0"/>
                <a:ea typeface="標楷體" panose="03000509000000000000" pitchFamily="65" charset="-120"/>
              </a:rPr>
              <a:t>關於加權計分相關內容，亦可瀏覽教育會考網站</a:t>
            </a:r>
            <a:r>
              <a:rPr lang="en-US" altLang="zh-TW" sz="2000">
                <a:latin typeface="Times New Roman" panose="02020603050405020304" pitchFamily="18" charset="0"/>
                <a:ea typeface="標楷體" panose="03000509000000000000" pitchFamily="65" charset="-120"/>
              </a:rPr>
              <a:t>(https://cap.rcpet.edu.tw/)</a:t>
            </a:r>
            <a:r>
              <a:rPr lang="zh-TW" altLang="zh-TW" sz="2000">
                <a:latin typeface="Times New Roman" panose="02020603050405020304" pitchFamily="18" charset="0"/>
                <a:ea typeface="標楷體" panose="03000509000000000000" pitchFamily="65" charset="-120"/>
              </a:rPr>
              <a:t>以獲得更詳細的說明。</a:t>
            </a:r>
          </a:p>
        </p:txBody>
      </p:sp>
      <p:pic>
        <p:nvPicPr>
          <p:cNvPr id="63495" name="Picture 7">
            <a:extLst>
              <a:ext uri="{FF2B5EF4-FFF2-40B4-BE49-F238E27FC236}">
                <a16:creationId xmlns:a16="http://schemas.microsoft.com/office/drawing/2014/main" id="{F19F6A30-86DC-443E-A847-581EB5E3B2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646" r="18092"/>
          <a:stretch>
            <a:fillRect/>
          </a:stretch>
        </p:blipFill>
        <p:spPr bwMode="auto">
          <a:xfrm>
            <a:off x="139700" y="2376488"/>
            <a:ext cx="6326188" cy="969962"/>
          </a:xfrm>
          <a:prstGeom prst="rect">
            <a:avLst/>
          </a:prstGeom>
          <a:noFill/>
          <a:ln>
            <a:noFill/>
          </a:ln>
          <a:effectLst/>
          <a:extLst>
            <a:ext uri="{909E8E84-426E-40DD-AFC4-6F175D3DCCD1}">
              <a14:hiddenFill xmlns:a14="http://schemas.microsoft.com/office/drawing/2010/main">
                <a:blipFill dpi="0" rotWithShape="0">
                  <a:blip/>
                  <a:srcRect l="8646" r="18092"/>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6" name="Freeform 8">
            <a:extLst>
              <a:ext uri="{FF2B5EF4-FFF2-40B4-BE49-F238E27FC236}">
                <a16:creationId xmlns:a16="http://schemas.microsoft.com/office/drawing/2014/main" id="{80A9E62A-A3C7-41A1-B4FF-D7F141907625}"/>
              </a:ext>
            </a:extLst>
          </p:cNvPr>
          <p:cNvSpPr>
            <a:spLocks noChangeArrowheads="1"/>
          </p:cNvSpPr>
          <p:nvPr/>
        </p:nvSpPr>
        <p:spPr bwMode="auto">
          <a:xfrm>
            <a:off x="0" y="0"/>
            <a:ext cx="12192000" cy="457200"/>
          </a:xfrm>
          <a:custGeom>
            <a:avLst/>
            <a:gdLst>
              <a:gd name="T0" fmla="*/ 0 w 21600"/>
              <a:gd name="T1" fmla="*/ 0 h 21600"/>
              <a:gd name="T2" fmla="*/ 21600 w 21600"/>
              <a:gd name="T3" fmla="*/ 0 h 21600"/>
              <a:gd name="T4" fmla="*/ 21600 w 21600"/>
              <a:gd name="T5" fmla="*/ 21600 h 21600"/>
              <a:gd name="T6" fmla="*/ 0 w 21600"/>
              <a:gd name="T7" fmla="*/ 216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en-US"/>
          </a:p>
        </p:txBody>
      </p:sp>
      <p:graphicFrame>
        <p:nvGraphicFramePr>
          <p:cNvPr id="63497" name="Object 9">
            <a:extLst>
              <a:ext uri="{FF2B5EF4-FFF2-40B4-BE49-F238E27FC236}">
                <a16:creationId xmlns:a16="http://schemas.microsoft.com/office/drawing/2014/main" id="{326000C0-29DF-421E-A2BD-F60BF99705C5}"/>
              </a:ext>
            </a:extLst>
          </p:cNvPr>
          <p:cNvGraphicFramePr>
            <a:graphicFrameLocks noChangeAspect="1"/>
          </p:cNvGraphicFramePr>
          <p:nvPr/>
        </p:nvGraphicFramePr>
        <p:xfrm>
          <a:off x="7440613" y="4668838"/>
          <a:ext cx="2940050" cy="803275"/>
        </p:xfrm>
        <a:graphic>
          <a:graphicData uri="http://schemas.openxmlformats.org/presentationml/2006/ole">
            <mc:AlternateContent xmlns:mc="http://schemas.openxmlformats.org/markup-compatibility/2006">
              <mc:Choice xmlns:v="urn:schemas-microsoft-com:vml" Requires="v">
                <p:oleObj spid="_x0000_s63508" r:id="rId8" imgW="1800000" imgH="1800000" progId="">
                  <p:embed/>
                </p:oleObj>
              </mc:Choice>
              <mc:Fallback>
                <p:oleObj r:id="rId8" imgW="1800000" imgH="1800000" progId="">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40613" y="4668838"/>
                        <a:ext cx="2940050" cy="8032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63498" name="AutoShape 10">
            <a:extLst>
              <a:ext uri="{FF2B5EF4-FFF2-40B4-BE49-F238E27FC236}">
                <a16:creationId xmlns:a16="http://schemas.microsoft.com/office/drawing/2014/main" id="{C96CAAB2-7D46-489B-9263-3701F0DAE288}"/>
              </a:ext>
            </a:extLst>
          </p:cNvPr>
          <p:cNvCxnSpPr>
            <a:cxnSpLocks noChangeShapeType="1"/>
          </p:cNvCxnSpPr>
          <p:nvPr/>
        </p:nvCxnSpPr>
        <p:spPr bwMode="auto">
          <a:xfrm>
            <a:off x="6535738" y="1595438"/>
            <a:ext cx="1587" cy="4319587"/>
          </a:xfrm>
          <a:prstGeom prst="straightConnector1">
            <a:avLst/>
          </a:prstGeom>
          <a:noFill/>
          <a:ln w="19080" cap="flat">
            <a:solidFill>
              <a:srgbClr val="4472C4"/>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3499" name="Text Box 11">
            <a:extLst>
              <a:ext uri="{FF2B5EF4-FFF2-40B4-BE49-F238E27FC236}">
                <a16:creationId xmlns:a16="http://schemas.microsoft.com/office/drawing/2014/main" id="{1798276A-3086-424A-80EC-5EE64538134F}"/>
              </a:ext>
            </a:extLst>
          </p:cNvPr>
          <p:cNvSpPr txBox="1">
            <a:spLocks noChangeArrowheads="1"/>
          </p:cNvSpPr>
          <p:nvPr/>
        </p:nvSpPr>
        <p:spPr bwMode="auto">
          <a:xfrm>
            <a:off x="11728450" y="6383338"/>
            <a:ext cx="5254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lstStyle>
            <a:lvl1pPr>
              <a:tabLst>
                <a:tab pos="449263" algn="l"/>
              </a:tabLst>
              <a:defRPr>
                <a:solidFill>
                  <a:srgbClr val="000000"/>
                </a:solidFill>
                <a:latin typeface="Arial" panose="020B0604020202020204" pitchFamily="34" charset="0"/>
                <a:ea typeface="微軟正黑體" panose="020B0604030504040204" pitchFamily="34" charset="-120"/>
              </a:defRPr>
            </a:lvl1pPr>
            <a:lvl2pPr>
              <a:tabLst>
                <a:tab pos="449263" algn="l"/>
              </a:tabLst>
              <a:defRPr>
                <a:solidFill>
                  <a:srgbClr val="000000"/>
                </a:solidFill>
                <a:latin typeface="Arial" panose="020B0604020202020204" pitchFamily="34" charset="0"/>
                <a:ea typeface="微軟正黑體" panose="020B0604030504040204" pitchFamily="34" charset="-120"/>
              </a:defRPr>
            </a:lvl2pPr>
            <a:lvl3pPr>
              <a:tabLst>
                <a:tab pos="449263" algn="l"/>
              </a:tabLst>
              <a:defRPr>
                <a:solidFill>
                  <a:srgbClr val="000000"/>
                </a:solidFill>
                <a:latin typeface="Arial" panose="020B0604020202020204" pitchFamily="34" charset="0"/>
                <a:ea typeface="微軟正黑體" panose="020B0604030504040204" pitchFamily="34" charset="-120"/>
              </a:defRPr>
            </a:lvl3pPr>
            <a:lvl4pPr>
              <a:tabLst>
                <a:tab pos="449263" algn="l"/>
              </a:tabLst>
              <a:defRPr>
                <a:solidFill>
                  <a:srgbClr val="000000"/>
                </a:solidFill>
                <a:latin typeface="Arial" panose="020B0604020202020204" pitchFamily="34" charset="0"/>
                <a:ea typeface="微軟正黑體" panose="020B0604030504040204" pitchFamily="34" charset="-120"/>
              </a:defRPr>
            </a:lvl4pPr>
            <a:lvl5pPr>
              <a:tabLst>
                <a:tab pos="4492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fld id="{0351E282-3178-41AA-8E7D-A93CF9A3B298}" type="slidenum">
              <a:rPr lang="en-US" altLang="zh-TW">
                <a:latin typeface="Calibri" panose="020F0502020204030204" pitchFamily="34" charset="0"/>
                <a:ea typeface="新細明體" panose="02020500000000000000" pitchFamily="18" charset="-120"/>
              </a:rPr>
              <a:pPr hangingPunct="1">
                <a:lnSpc>
                  <a:spcPct val="100000"/>
                </a:lnSpc>
              </a:pPr>
              <a:t>12</a:t>
            </a:fld>
            <a:endParaRPr lang="en-US" altLang="zh-TW">
              <a:latin typeface="Calibri" panose="020F0502020204030204" pitchFamily="34" charset="0"/>
              <a:ea typeface="新細明體" panose="02020500000000000000" pitchFamily="18" charset="-12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84D4FD97-EC92-43EE-8B61-50220E5D0B52}"/>
              </a:ext>
            </a:extLst>
          </p:cNvPr>
          <p:cNvSpPr>
            <a:spLocks noGrp="1" noChangeArrowheads="1"/>
          </p:cNvSpPr>
          <p:nvPr>
            <p:ph type="title" idx="4294967295"/>
          </p:nvPr>
        </p:nvSpPr>
        <p:spPr>
          <a:xfrm>
            <a:off x="838200" y="12700"/>
            <a:ext cx="10515600" cy="1325563"/>
          </a:xfrm>
          <a:ln/>
        </p:spPr>
        <p:txBody>
          <a:bodyPr vert="eaVert" lIns="45720" tIns="91440" rIns="45720" bIns="91440" anchorCtr="1"/>
          <a:lstStyle/>
          <a:p>
            <a:pPr hangingPunct="1">
              <a:lnSpc>
                <a:spcPct val="9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sz="4800" b="1">
                <a:latin typeface="微軟正黑體" panose="020B0604030504040204" pitchFamily="34" charset="-120"/>
                <a:ea typeface="標楷體" panose="03000509000000000000" pitchFamily="65" charset="-120"/>
              </a:rPr>
              <a:t>數學科</a:t>
            </a:r>
            <a:r>
              <a:rPr lang="en-US" altLang="zh-TW" sz="4800" b="1">
                <a:latin typeface="微軟正黑體" panose="020B0604030504040204" pitchFamily="34" charset="-120"/>
                <a:ea typeface="標楷體" panose="03000509000000000000" pitchFamily="65" charset="-120"/>
              </a:rPr>
              <a:t> </a:t>
            </a:r>
            <a:r>
              <a:rPr lang="zh-TW" altLang="zh-TW" sz="4800" b="1">
                <a:latin typeface="微軟正黑體" panose="020B0604030504040204" pitchFamily="34" charset="-120"/>
                <a:ea typeface="標楷體" panose="03000509000000000000" pitchFamily="65" charset="-120"/>
              </a:rPr>
              <a:t>三等級四標示</a:t>
            </a:r>
            <a:br>
              <a:rPr lang="en-US" altLang="zh-TW" b="1">
                <a:latin typeface="微軟正黑體" panose="020B0604030504040204" pitchFamily="34" charset="-120"/>
                <a:ea typeface="新細明體" panose="02020500000000000000" pitchFamily="18" charset="-120"/>
              </a:rPr>
            </a:br>
            <a:r>
              <a:rPr lang="zh-TW" altLang="zh-TW" sz="2400" b="1">
                <a:latin typeface="Calibri Light" panose="020F0302020204030204" pitchFamily="34" charset="0"/>
                <a:ea typeface="標楷體" panose="03000509000000000000" pitchFamily="65" charset="-120"/>
              </a:rPr>
              <a:t>（以</a:t>
            </a:r>
            <a:r>
              <a:rPr lang="en-US" altLang="zh-TW" sz="2400" b="1">
                <a:latin typeface="Times New Roman" panose="02020603050405020304" pitchFamily="18" charset="0"/>
                <a:ea typeface="標楷體" panose="03000509000000000000" pitchFamily="65" charset="-120"/>
              </a:rPr>
              <a:t>113</a:t>
            </a:r>
            <a:r>
              <a:rPr lang="zh-TW" altLang="zh-TW" sz="2400" b="1">
                <a:latin typeface="Calibri Light" panose="020F0302020204030204" pitchFamily="34" charset="0"/>
                <a:ea typeface="標楷體" panose="03000509000000000000" pitchFamily="65" charset="-120"/>
              </a:rPr>
              <a:t>年國中教育會考為例）</a:t>
            </a:r>
          </a:p>
        </p:txBody>
      </p:sp>
      <p:graphicFrame>
        <p:nvGraphicFramePr>
          <p:cNvPr id="64514" name="Group 2">
            <a:extLst>
              <a:ext uri="{FF2B5EF4-FFF2-40B4-BE49-F238E27FC236}">
                <a16:creationId xmlns:a16="http://schemas.microsoft.com/office/drawing/2014/main" id="{3FEB0D51-8979-473E-8A6F-FC6D773AAA94}"/>
              </a:ext>
            </a:extLst>
          </p:cNvPr>
          <p:cNvGraphicFramePr>
            <a:graphicFrameLocks noGrp="1"/>
          </p:cNvGraphicFramePr>
          <p:nvPr/>
        </p:nvGraphicFramePr>
        <p:xfrm>
          <a:off x="1925638" y="1598613"/>
          <a:ext cx="8302625" cy="4194178"/>
        </p:xfrm>
        <a:graphic>
          <a:graphicData uri="http://schemas.openxmlformats.org/drawingml/2006/table">
            <a:tbl>
              <a:tblPr/>
              <a:tblGrid>
                <a:gridCol w="1671637">
                  <a:extLst>
                    <a:ext uri="{9D8B030D-6E8A-4147-A177-3AD203B41FA5}">
                      <a16:colId xmlns:a16="http://schemas.microsoft.com/office/drawing/2014/main" val="4187201072"/>
                    </a:ext>
                  </a:extLst>
                </a:gridCol>
                <a:gridCol w="1325563">
                  <a:extLst>
                    <a:ext uri="{9D8B030D-6E8A-4147-A177-3AD203B41FA5}">
                      <a16:colId xmlns:a16="http://schemas.microsoft.com/office/drawing/2014/main" val="3711589472"/>
                    </a:ext>
                  </a:extLst>
                </a:gridCol>
                <a:gridCol w="2479675">
                  <a:extLst>
                    <a:ext uri="{9D8B030D-6E8A-4147-A177-3AD203B41FA5}">
                      <a16:colId xmlns:a16="http://schemas.microsoft.com/office/drawing/2014/main" val="3310438051"/>
                    </a:ext>
                  </a:extLst>
                </a:gridCol>
                <a:gridCol w="2825750">
                  <a:extLst>
                    <a:ext uri="{9D8B030D-6E8A-4147-A177-3AD203B41FA5}">
                      <a16:colId xmlns:a16="http://schemas.microsoft.com/office/drawing/2014/main" val="1765582045"/>
                    </a:ext>
                  </a:extLst>
                </a:gridCol>
              </a:tblGrid>
              <a:tr h="525463">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zh-TW" altLang="zh-TW" sz="3200" b="0"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等級</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標示</a:t>
                      </a:r>
                    </a:p>
                  </a:txBody>
                  <a:tcPr marL="0" marR="0" marT="0" marB="0" horzOverflow="overflow">
                    <a:lnL>
                      <a:noFill/>
                    </a:lnL>
                    <a:lnR>
                      <a:noFill/>
                    </a:lnR>
                    <a:lnT>
                      <a:noFill/>
                    </a:lnT>
                    <a:lnB>
                      <a:noFill/>
                    </a:lnB>
                    <a:lnTlToBr>
                      <a:noFill/>
                    </a:lnTlToBr>
                    <a:lnBlToTr>
                      <a:noFill/>
                    </a:lnBlToTr>
                    <a:solidFill>
                      <a:srgbClr val="4472C4"/>
                    </a:solidFill>
                  </a:tcPr>
                </a:tc>
                <a:tc gridSpan="2">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數學科加權分數</a:t>
                      </a:r>
                    </a:p>
                  </a:txBody>
                  <a:tcPr marL="0" marR="0" marT="0" marB="0" horzOverflow="overflow">
                    <a:lnL>
                      <a:noFill/>
                    </a:lnL>
                    <a:lnR>
                      <a:noFill/>
                    </a:lnR>
                    <a:lnT>
                      <a:noFill/>
                    </a:lnT>
                    <a:lnB>
                      <a:noFill/>
                    </a:lnB>
                    <a:lnTlToBr>
                      <a:noFill/>
                    </a:lnTlToBr>
                    <a:lnBlToTr>
                      <a:noFill/>
                    </a:lnBlToTr>
                    <a:solidFill>
                      <a:srgbClr val="4472C4"/>
                    </a:solidFill>
                  </a:tcPr>
                </a:tc>
                <a:tc hMerge="1">
                  <a:txBody>
                    <a:bodyPr/>
                    <a:lstStyle/>
                    <a:p>
                      <a:endParaRPr lang="zh-TW" altLang="en-US"/>
                    </a:p>
                  </a:txBody>
                  <a:tcPr/>
                </a:tc>
                <a:extLst>
                  <a:ext uri="{0D108BD9-81ED-4DB2-BD59-A6C34878D82A}">
                    <a16:rowId xmlns:a16="http://schemas.microsoft.com/office/drawing/2014/main" val="3124790855"/>
                  </a:ext>
                </a:extLst>
              </a:tr>
              <a:tr h="525463">
                <a:tc rowSpan="3">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精熟</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A++</a:t>
                      </a:r>
                    </a:p>
                  </a:txBody>
                  <a:tcPr marL="0" marR="0" marT="0" marB="0" horzOverflow="overflow">
                    <a:lnL>
                      <a:noFill/>
                    </a:lnL>
                    <a:lnR>
                      <a:noFill/>
                    </a:lnR>
                    <a:lnT>
                      <a:noFill/>
                    </a:lnT>
                    <a:lnB>
                      <a:noFill/>
                    </a:lnB>
                    <a:lnTlToBr>
                      <a:noFill/>
                    </a:lnTlToBr>
                    <a:lnBlToTr>
                      <a:noFill/>
                    </a:lnBlToTr>
                    <a:solidFill>
                      <a:srgbClr val="4472C4"/>
                    </a:solidFill>
                  </a:tcPr>
                </a:tc>
                <a:tc rowSpan="3">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76.40-100.00</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0" marR="0" lvl="0" indent="269875"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93.20-100.00</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3237800227"/>
                  </a:ext>
                </a:extLst>
              </a:tr>
              <a:tr h="525463">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A+</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0" marR="0" lvl="0" indent="269875"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86.40-93.19</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1500434688"/>
                  </a:ext>
                </a:extLst>
              </a:tr>
              <a:tr h="525463">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A</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0" marR="0" lvl="0" indent="269875"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76.40-86.39</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3556752811"/>
                  </a:ext>
                </a:extLst>
              </a:tr>
              <a:tr h="525463">
                <a:tc rowSpan="3">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基礎</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B++</a:t>
                      </a:r>
                    </a:p>
                  </a:txBody>
                  <a:tcPr marL="0" marR="0" marT="0" marB="0" horzOverflow="overflow">
                    <a:lnL>
                      <a:noFill/>
                    </a:lnL>
                    <a:lnR>
                      <a:noFill/>
                    </a:lnR>
                    <a:lnT>
                      <a:noFill/>
                    </a:lnT>
                    <a:lnB>
                      <a:noFill/>
                    </a:lnB>
                    <a:lnTlToBr>
                      <a:noFill/>
                    </a:lnTlToBr>
                    <a:lnBlToTr>
                      <a:noFill/>
                    </a:lnBlToTr>
                    <a:solidFill>
                      <a:srgbClr val="4472C4"/>
                    </a:solidFill>
                  </a:tcPr>
                </a:tc>
                <a:tc rowSpan="3">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38.10-76.39</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0" marR="0" lvl="0" indent="269875"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66.20-76.39</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332388797"/>
                  </a:ext>
                </a:extLst>
              </a:tr>
              <a:tr h="514350">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B+</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0" marR="0" lvl="0" indent="269875"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56.90-66.19</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1414329870"/>
                  </a:ext>
                </a:extLst>
              </a:tr>
              <a:tr h="525463">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B</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0" marR="0" lvl="0" indent="269875"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38.10-56.89</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584672910"/>
                  </a:ext>
                </a:extLst>
              </a:tr>
              <a:tr h="527050">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待加強</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C</a:t>
                      </a:r>
                    </a:p>
                  </a:txBody>
                  <a:tcPr marL="0" marR="0" marT="0" marB="0" horzOverflow="overflow">
                    <a:lnL>
                      <a:noFill/>
                    </a:lnL>
                    <a:lnR>
                      <a:noFill/>
                    </a:lnR>
                    <a:lnT>
                      <a:noFill/>
                    </a:lnT>
                    <a:lnB>
                      <a:noFill/>
                    </a:lnB>
                    <a:lnTlToBr>
                      <a:noFill/>
                    </a:lnTlToBr>
                    <a:lnBlToTr>
                      <a:noFill/>
                    </a:lnBlToTr>
                    <a:solidFill>
                      <a:srgbClr val="4472C4"/>
                    </a:solidFill>
                  </a:tcPr>
                </a:tc>
                <a:tc gridSpan="2">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微軟正黑體" panose="020B0604030504040204" pitchFamily="34" charset="-120"/>
                        </a:defRPr>
                      </a:lvl9pPr>
                    </a:lstStyle>
                    <a:p>
                      <a:pPr marL="0" marR="0" lvl="0" indent="269875"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0.00-38.09</a:t>
                      </a:r>
                    </a:p>
                  </a:txBody>
                  <a:tcPr marL="0" marR="0" marT="0" marB="0" horzOverflow="overflow">
                    <a:lnL>
                      <a:noFill/>
                    </a:lnL>
                    <a:lnR>
                      <a:noFill/>
                    </a:lnR>
                    <a:lnT>
                      <a:noFill/>
                    </a:lnT>
                    <a:lnB>
                      <a:noFill/>
                    </a:lnB>
                    <a:lnTlToBr>
                      <a:noFill/>
                    </a:lnTlToBr>
                    <a:lnBlToTr>
                      <a:noFill/>
                    </a:lnBlToTr>
                    <a:solidFill>
                      <a:srgbClr val="4472C4"/>
                    </a:solidFill>
                  </a:tcPr>
                </a:tc>
                <a:tc hMerge="1">
                  <a:txBody>
                    <a:bodyPr/>
                    <a:lstStyle/>
                    <a:p>
                      <a:endParaRPr lang="zh-TW" altLang="en-US"/>
                    </a:p>
                  </a:txBody>
                  <a:tcPr/>
                </a:tc>
                <a:extLst>
                  <a:ext uri="{0D108BD9-81ED-4DB2-BD59-A6C34878D82A}">
                    <a16:rowId xmlns:a16="http://schemas.microsoft.com/office/drawing/2014/main" val="629627442"/>
                  </a:ext>
                </a:extLst>
              </a:tr>
            </a:tbl>
          </a:graphicData>
        </a:graphic>
      </p:graphicFrame>
      <p:sp>
        <p:nvSpPr>
          <p:cNvPr id="64537" name="Text Box 25">
            <a:extLst>
              <a:ext uri="{FF2B5EF4-FFF2-40B4-BE49-F238E27FC236}">
                <a16:creationId xmlns:a16="http://schemas.microsoft.com/office/drawing/2014/main" id="{9351F117-41D2-4E40-8BD1-C5BF7A3501A0}"/>
              </a:ext>
            </a:extLst>
          </p:cNvPr>
          <p:cNvSpPr txBox="1">
            <a:spLocks noChangeArrowheads="1"/>
          </p:cNvSpPr>
          <p:nvPr/>
        </p:nvSpPr>
        <p:spPr bwMode="auto">
          <a:xfrm>
            <a:off x="3063875" y="5967413"/>
            <a:ext cx="759142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a:lnSpc>
                <a:spcPct val="100000"/>
              </a:lnSpc>
            </a:pPr>
            <a:r>
              <a:rPr lang="zh-TW" altLang="zh-TW" sz="2000" b="1">
                <a:latin typeface="Times New Roman" panose="02020603050405020304" pitchFamily="18" charset="0"/>
                <a:ea typeface="標楷體" panose="03000509000000000000" pitchFamily="65" charset="-120"/>
              </a:rPr>
              <a:t>註：加權分數之呈現方式為四捨五入至小數點後</a:t>
            </a:r>
            <a:r>
              <a:rPr lang="en-US" altLang="zh-TW" sz="2000" b="1">
                <a:latin typeface="Times New Roman" panose="02020603050405020304" pitchFamily="18" charset="0"/>
                <a:ea typeface="標楷體" panose="03000509000000000000" pitchFamily="65" charset="-120"/>
              </a:rPr>
              <a:t>2</a:t>
            </a:r>
            <a:r>
              <a:rPr lang="zh-TW" altLang="zh-TW" sz="2000" b="1">
                <a:latin typeface="Times New Roman" panose="02020603050405020304" pitchFamily="18" charset="0"/>
                <a:ea typeface="標楷體" panose="03000509000000000000" pitchFamily="65" charset="-120"/>
              </a:rPr>
              <a:t>位</a:t>
            </a:r>
          </a:p>
        </p:txBody>
      </p:sp>
      <p:sp>
        <p:nvSpPr>
          <p:cNvPr id="64538" name="Text Box 26">
            <a:extLst>
              <a:ext uri="{FF2B5EF4-FFF2-40B4-BE49-F238E27FC236}">
                <a16:creationId xmlns:a16="http://schemas.microsoft.com/office/drawing/2014/main" id="{9F2AA7FB-F79E-4646-A4A4-10FDB785705E}"/>
              </a:ext>
            </a:extLst>
          </p:cNvPr>
          <p:cNvSpPr txBox="1">
            <a:spLocks noChangeArrowheads="1"/>
          </p:cNvSpPr>
          <p:nvPr/>
        </p:nvSpPr>
        <p:spPr bwMode="auto">
          <a:xfrm>
            <a:off x="11728450" y="6383338"/>
            <a:ext cx="5254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lstStyle>
            <a:lvl1pPr>
              <a:tabLst>
                <a:tab pos="449263" algn="l"/>
              </a:tabLst>
              <a:defRPr>
                <a:solidFill>
                  <a:srgbClr val="000000"/>
                </a:solidFill>
                <a:latin typeface="Arial" panose="020B0604020202020204" pitchFamily="34" charset="0"/>
                <a:ea typeface="微軟正黑體" panose="020B0604030504040204" pitchFamily="34" charset="-120"/>
              </a:defRPr>
            </a:lvl1pPr>
            <a:lvl2pPr>
              <a:tabLst>
                <a:tab pos="449263" algn="l"/>
              </a:tabLst>
              <a:defRPr>
                <a:solidFill>
                  <a:srgbClr val="000000"/>
                </a:solidFill>
                <a:latin typeface="Arial" panose="020B0604020202020204" pitchFamily="34" charset="0"/>
                <a:ea typeface="微軟正黑體" panose="020B0604030504040204" pitchFamily="34" charset="-120"/>
              </a:defRPr>
            </a:lvl2pPr>
            <a:lvl3pPr>
              <a:tabLst>
                <a:tab pos="449263" algn="l"/>
              </a:tabLst>
              <a:defRPr>
                <a:solidFill>
                  <a:srgbClr val="000000"/>
                </a:solidFill>
                <a:latin typeface="Arial" panose="020B0604020202020204" pitchFamily="34" charset="0"/>
                <a:ea typeface="微軟正黑體" panose="020B0604030504040204" pitchFamily="34" charset="-120"/>
              </a:defRPr>
            </a:lvl3pPr>
            <a:lvl4pPr>
              <a:tabLst>
                <a:tab pos="449263" algn="l"/>
              </a:tabLst>
              <a:defRPr>
                <a:solidFill>
                  <a:srgbClr val="000000"/>
                </a:solidFill>
                <a:latin typeface="Arial" panose="020B0604020202020204" pitchFamily="34" charset="0"/>
                <a:ea typeface="微軟正黑體" panose="020B0604030504040204" pitchFamily="34" charset="-120"/>
              </a:defRPr>
            </a:lvl4pPr>
            <a:lvl5pPr>
              <a:tabLst>
                <a:tab pos="4492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fld id="{C282EEDB-8339-4660-8920-665D2CAD125E}" type="slidenum">
              <a:rPr lang="en-US" altLang="zh-TW">
                <a:latin typeface="Calibri" panose="020F0502020204030204" pitchFamily="34" charset="0"/>
                <a:ea typeface="新細明體" panose="02020500000000000000" pitchFamily="18" charset="-120"/>
              </a:rPr>
              <a:pPr hangingPunct="1">
                <a:lnSpc>
                  <a:spcPct val="100000"/>
                </a:lnSpc>
              </a:pPr>
              <a:t>13</a:t>
            </a:fld>
            <a:endParaRPr lang="en-US" altLang="zh-TW">
              <a:latin typeface="Calibri" panose="020F0502020204030204" pitchFamily="34" charset="0"/>
              <a:ea typeface="新細明體" panose="02020500000000000000" pitchFamily="18" charset="-12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5537" name="Picture 1">
            <a:extLst>
              <a:ext uri="{FF2B5EF4-FFF2-40B4-BE49-F238E27FC236}">
                <a16:creationId xmlns:a16="http://schemas.microsoft.com/office/drawing/2014/main" id="{B822503C-81A0-4412-9C07-53F906FCD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41" t="19391" r="26985" b="7037"/>
          <a:stretch>
            <a:fillRect/>
          </a:stretch>
        </p:blipFill>
        <p:spPr bwMode="auto">
          <a:xfrm>
            <a:off x="1393825" y="1139825"/>
            <a:ext cx="7019925" cy="5408613"/>
          </a:xfrm>
          <a:prstGeom prst="rect">
            <a:avLst/>
          </a:prstGeom>
          <a:noFill/>
          <a:ln>
            <a:noFill/>
          </a:ln>
          <a:effectLst/>
          <a:extLst>
            <a:ext uri="{909E8E84-426E-40DD-AFC4-6F175D3DCCD1}">
              <a14:hiddenFill xmlns:a14="http://schemas.microsoft.com/office/drawing/2010/main">
                <a:blipFill dpi="0" rotWithShape="0">
                  <a:blip/>
                  <a:srcRect l="26041" t="19391" r="26985" b="7037"/>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38" name="Text Box 2">
            <a:extLst>
              <a:ext uri="{FF2B5EF4-FFF2-40B4-BE49-F238E27FC236}">
                <a16:creationId xmlns:a16="http://schemas.microsoft.com/office/drawing/2014/main" id="{AD1F0F68-4C6A-4D9A-A24C-12C40D3CC055}"/>
              </a:ext>
            </a:extLst>
          </p:cNvPr>
          <p:cNvSpPr txBox="1">
            <a:spLocks noChangeArrowheads="1"/>
          </p:cNvSpPr>
          <p:nvPr/>
        </p:nvSpPr>
        <p:spPr bwMode="auto">
          <a:xfrm>
            <a:off x="0" y="0"/>
            <a:ext cx="12160250"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algn="ctr" hangingPunct="1">
              <a:lnSpc>
                <a:spcPct val="100000"/>
              </a:lnSpc>
            </a:pPr>
            <a:r>
              <a:rPr lang="zh-TW" altLang="zh-TW" sz="3000" b="1">
                <a:latin typeface="Calibri Light" panose="020F0302020204030204" pitchFamily="34" charset="0"/>
                <a:ea typeface="標楷體" panose="03000509000000000000" pitchFamily="65" charset="-120"/>
              </a:rPr>
              <a:t>數</a:t>
            </a:r>
            <a:r>
              <a:rPr lang="zh-TW" altLang="zh-TW" sz="3000" b="1">
                <a:latin typeface="Times New Roman" panose="02020603050405020304" pitchFamily="18" charset="0"/>
                <a:ea typeface="標楷體" panose="03000509000000000000" pitchFamily="65" charset="-120"/>
              </a:rPr>
              <a:t>學科選擇題答對題數與非選擇題分數對應能力等級加標示對照表</a:t>
            </a:r>
            <a:br>
              <a:rPr lang="en-US" altLang="zh-TW" sz="2800" b="1">
                <a:latin typeface="Times New Roman" panose="02020603050405020304" pitchFamily="18" charset="0"/>
                <a:ea typeface="標楷體" panose="03000509000000000000" pitchFamily="65" charset="-120"/>
              </a:rPr>
            </a:br>
            <a:r>
              <a:rPr lang="zh-TW" altLang="zh-TW" sz="2000" b="1">
                <a:latin typeface="Times New Roman" panose="02020603050405020304" pitchFamily="18" charset="0"/>
                <a:ea typeface="標楷體" panose="03000509000000000000" pitchFamily="65" charset="-120"/>
              </a:rPr>
              <a:t>（以</a:t>
            </a:r>
            <a:r>
              <a:rPr lang="en-US" altLang="zh-TW" sz="2000" b="1">
                <a:latin typeface="Times New Roman" panose="02020603050405020304" pitchFamily="18" charset="0"/>
                <a:ea typeface="標楷體" panose="03000509000000000000" pitchFamily="65" charset="-120"/>
              </a:rPr>
              <a:t>113</a:t>
            </a:r>
            <a:r>
              <a:rPr lang="zh-TW" altLang="zh-TW" sz="2000" b="1">
                <a:latin typeface="Times New Roman" panose="02020603050405020304" pitchFamily="18" charset="0"/>
                <a:ea typeface="標楷體" panose="03000509000000000000" pitchFamily="65" charset="-120"/>
              </a:rPr>
              <a:t>年國中教育會考為例）</a:t>
            </a:r>
          </a:p>
        </p:txBody>
      </p:sp>
      <p:sp>
        <p:nvSpPr>
          <p:cNvPr id="65539" name="Freeform 3">
            <a:extLst>
              <a:ext uri="{FF2B5EF4-FFF2-40B4-BE49-F238E27FC236}">
                <a16:creationId xmlns:a16="http://schemas.microsoft.com/office/drawing/2014/main" id="{690DD19E-B0BD-40F3-856F-59E2E0964E8F}"/>
              </a:ext>
            </a:extLst>
          </p:cNvPr>
          <p:cNvSpPr>
            <a:spLocks noChangeArrowheads="1"/>
          </p:cNvSpPr>
          <p:nvPr/>
        </p:nvSpPr>
        <p:spPr bwMode="auto">
          <a:xfrm>
            <a:off x="6677025" y="4381500"/>
            <a:ext cx="792163" cy="215900"/>
          </a:xfrm>
          <a:custGeom>
            <a:avLst/>
            <a:gdLst>
              <a:gd name="G0" fmla="+- 32767 0 0"/>
              <a:gd name="G1" fmla="+- 32767 0 0"/>
              <a:gd name="G2" fmla="+- 10800 0 0"/>
              <a:gd name="G3" fmla="+- 21600 0 0"/>
              <a:gd name="G4" fmla="+- 10800 0 0"/>
              <a:gd name="G5" fmla="+- 21600 0 0"/>
              <a:gd name="G6" fmla="+- G5 0 G4"/>
              <a:gd name="G7" fmla="+- G3 0 G2"/>
              <a:gd name="G8" fmla="min G7 G6"/>
              <a:gd name="G9" fmla="*/ 1 48365 11520"/>
              <a:gd name="G10" fmla="+- 32767 0 0"/>
              <a:gd name="G11" fmla="+- 0 0 0"/>
              <a:gd name="G12" fmla="+- 32767 G1 0"/>
              <a:gd name="G13" fmla="+- G12 0 G1"/>
              <a:gd name="G14" fmla="*/ G7 1 21600"/>
              <a:gd name="G15" fmla="*/ G6 1 21600"/>
              <a:gd name="G16" fmla="*/ 21600 G7 1"/>
              <a:gd name="G17" fmla="*/ 21600 G6 1"/>
              <a:gd name="G18" fmla="min G15 G14"/>
              <a:gd name="G19" fmla="*/ G16 1 G8"/>
              <a:gd name="G20" fmla="*/ G17 1 G8"/>
              <a:gd name="G21" fmla="+- G20 0 G11"/>
              <a:gd name="G22" fmla="+- G19 0 G11"/>
              <a:gd name="G23" fmla="*/ G21 1 2"/>
              <a:gd name="G24" fmla="*/ G22 1 2"/>
              <a:gd name="G25" fmla="+- G11 G23 0"/>
              <a:gd name="G26" fmla="+- G11 G24 0"/>
              <a:gd name="G27" fmla="*/ G24 G18 1"/>
              <a:gd name="G28" fmla="*/ G23 G18 1"/>
              <a:gd name="G29" fmla="+- G13 G1 0"/>
              <a:gd name="G30" fmla="*/ G29 G9 1"/>
              <a:gd name="G31" fmla="*/ G30 1 G0"/>
              <a:gd name="G32" fmla="+- 0 0 G31"/>
              <a:gd name="G33" fmla="sin 1 G32"/>
              <a:gd name="G34" fmla="+- 0 0 G33"/>
              <a:gd name="G35" fmla="cos 1 G32"/>
              <a:gd name="G36" fmla="+- 0 0 G35"/>
              <a:gd name="G37" fmla="*/ G34 G24 1"/>
              <a:gd name="G38" fmla="*/ G36 G23 1"/>
              <a:gd name="G39" fmla="+- G26 0 G37"/>
              <a:gd name="G40" fmla="+- G26 G37 0"/>
              <a:gd name="G41" fmla="+- G25 0 G38"/>
              <a:gd name="G42" fmla="+- G25 G38 0"/>
              <a:gd name="G43" fmla="+- 32767 0 G10"/>
              <a:gd name="G44" fmla="?: G43 G10 32767"/>
              <a:gd name="G45" fmla="+- 32768 0 G44"/>
              <a:gd name="G46" fmla="?: G45 32768 G44"/>
              <a:gd name="G47" fmla="+- G0 G46 0"/>
              <a:gd name="G48" fmla="+- G0 G1 0"/>
              <a:gd name="G49" fmla="*/ G48 G9 1"/>
              <a:gd name="G50" fmla="*/ G49 1 G0"/>
              <a:gd name="G51" fmla="+- 0 0 G50"/>
              <a:gd name="G52" fmla="cos 1 G51"/>
              <a:gd name="G53" fmla="+- 0 0 G52"/>
              <a:gd name="G54" fmla="*/ G53 G27 1"/>
              <a:gd name="G55" fmla="sin 1 G51"/>
              <a:gd name="G56" fmla="+- 0 0 G55"/>
              <a:gd name="G57" fmla="*/ G56 G28 1"/>
              <a:gd name="G58" fmla="*/ G54 G54 1"/>
              <a:gd name="G59" fmla="*/ G57 G57 1"/>
              <a:gd name="G60" fmla="+- G58 G59 0"/>
              <a:gd name="G61" fmla="sqrt G60"/>
              <a:gd name="G62" fmla="*/ G27 G28 1"/>
              <a:gd name="G63" fmla="*/ G62 1 G61"/>
              <a:gd name="G64" fmla="*/ G56 G63 1"/>
              <a:gd name="G65" fmla="+- G11 0 G64"/>
              <a:gd name="G66" fmla="*/ G53 G63 1"/>
              <a:gd name="G67" fmla="+- G25 0 G66"/>
              <a:gd name="G68" fmla="+- G65 0 G27"/>
              <a:gd name="G69" fmla="+- G67 0 G28"/>
              <a:gd name="G70" fmla="+- G65 G27 0"/>
              <a:gd name="G71" fmla="+- G67 G28 0"/>
              <a:gd name="G72" fmla="+- G47 G1 0"/>
              <a:gd name="G73" fmla="*/ G72 G9 1"/>
              <a:gd name="G74" fmla="*/ G73 1 G0"/>
              <a:gd name="G75" fmla="+- 0 0 G74"/>
              <a:gd name="G76" fmla="cos 1 G75"/>
              <a:gd name="G77" fmla="+- 0 0 G76"/>
              <a:gd name="G78" fmla="*/ G77 G27 1"/>
              <a:gd name="G79" fmla="sin 1 G75"/>
              <a:gd name="G80" fmla="+- 0 0 G79"/>
              <a:gd name="G81" fmla="*/ G80 G28 1"/>
              <a:gd name="G82" fmla="*/ G78 G78 1"/>
              <a:gd name="G83" fmla="*/ G81 G81 1"/>
              <a:gd name="G84" fmla="+- G82 G83 0"/>
              <a:gd name="G85" fmla="sqrt G84"/>
              <a:gd name="G86" fmla="*/ G27 G28 1"/>
              <a:gd name="G87" fmla="*/ G86 1 G85"/>
              <a:gd name="G88" fmla="*/ G80 G87 1"/>
              <a:gd name="G89" fmla="+- G65 G88 0"/>
              <a:gd name="G90" fmla="*/ G77 G87 1"/>
              <a:gd name="G91" fmla="+- G67 G90 0"/>
              <a:gd name="G92" fmla="?: G46 G11 G68"/>
              <a:gd name="G93" fmla="?: G46 G25 G69"/>
              <a:gd name="G94" fmla="?: G46 G11 G70"/>
              <a:gd name="G95" fmla="?: G46 G25 G71"/>
              <a:gd name="G96" fmla="?: G46 G68 G89"/>
              <a:gd name="G97" fmla="?: G46 G69 G91"/>
              <a:gd name="G98" fmla="?: G46 G70 G89"/>
              <a:gd name="G99" fmla="?: G46 G71 G91"/>
              <a:gd name="T0" fmla="*/ 0 w 21600"/>
              <a:gd name="T1" fmla="*/ 10800 h 21600"/>
              <a:gd name="T2" fmla="*/ 0 w 21600"/>
              <a:gd name="T3" fmla="*/ 10800 h 21600"/>
              <a:gd name="T4" fmla="*/ 0 w 21600"/>
              <a:gd name="T5" fmla="*/ 10800 h 21600"/>
              <a:gd name="T6" fmla="*/ 0 w 21600"/>
              <a:gd name="T7" fmla="*/ 10800 h 21600"/>
              <a:gd name="T8" fmla="*/ 0 w 21600"/>
              <a:gd name="T9" fmla="*/ 10800 h 21600"/>
              <a:gd name="T10" fmla="*/ 0 w 21600"/>
              <a:gd name="T11" fmla="*/ 10800 h 21600"/>
              <a:gd name="T12" fmla="*/ 0 w 21600"/>
              <a:gd name="T13" fmla="*/ 10800 h 21600"/>
              <a:gd name="T14" fmla="*/ -39627 w 21600"/>
              <a:gd name="T15" fmla="*/ 21600 h 21600"/>
              <a:gd name="T16" fmla="*/ -79254 w 21600"/>
              <a:gd name="T17" fmla="*/ 10800 h 21600"/>
              <a:gd name="T18" fmla="*/ -39627 w 21600"/>
              <a:gd name="T19" fmla="*/ 0 h 21600"/>
              <a:gd name="T20" fmla="*/ -1 w 21600"/>
              <a:gd name="T21" fmla="*/ 10799 h 21600"/>
              <a:gd name="T22" fmla="*/ G39 w 21600"/>
              <a:gd name="T23" fmla="*/ G41 h 21600"/>
              <a:gd name="T24" fmla="*/ G40 w 21600"/>
              <a:gd name="T25" fmla="*/ G42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21600" h="21600">
                <a:moveTo>
                  <a:pt x="0" y="10800"/>
                </a:moveTo>
                <a:lnTo>
                  <a:pt x="0" y="10800"/>
                </a:lnTo>
                <a:cubicBezTo>
                  <a:pt x="0" y="10800"/>
                  <a:pt x="0" y="10800"/>
                  <a:pt x="0" y="10800"/>
                </a:cubicBezTo>
                <a:cubicBezTo>
                  <a:pt x="0" y="10800"/>
                  <a:pt x="0" y="10800"/>
                  <a:pt x="0" y="10800"/>
                </a:cubicBezTo>
                <a:cubicBezTo>
                  <a:pt x="0" y="10800"/>
                  <a:pt x="0" y="10800"/>
                  <a:pt x="0" y="10800"/>
                </a:cubicBezTo>
                <a:cubicBezTo>
                  <a:pt x="0" y="10800"/>
                  <a:pt x="0" y="10800"/>
                  <a:pt x="0" y="10800"/>
                </a:cubicBezTo>
                <a:cubicBezTo>
                  <a:pt x="0" y="16764"/>
                  <a:pt x="-17742" y="21600"/>
                  <a:pt x="-39627" y="21600"/>
                </a:cubicBezTo>
                <a:cubicBezTo>
                  <a:pt x="-61513" y="21600"/>
                  <a:pt x="-79254" y="16764"/>
                  <a:pt x="-79254" y="10800"/>
                </a:cubicBezTo>
                <a:cubicBezTo>
                  <a:pt x="-79254" y="4835"/>
                  <a:pt x="-61513" y="0"/>
                  <a:pt x="-39627" y="0"/>
                </a:cubicBezTo>
                <a:cubicBezTo>
                  <a:pt x="-17742" y="0"/>
                  <a:pt x="-1" y="4835"/>
                  <a:pt x="-1" y="10799"/>
                </a:cubicBezTo>
                <a:close/>
              </a:path>
            </a:pathLst>
          </a:custGeom>
          <a:noFill/>
          <a:ln w="28440" cap="flat">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en-US"/>
          </a:p>
        </p:txBody>
      </p:sp>
      <p:cxnSp>
        <p:nvCxnSpPr>
          <p:cNvPr id="65540" name="AutoShape 4">
            <a:extLst>
              <a:ext uri="{FF2B5EF4-FFF2-40B4-BE49-F238E27FC236}">
                <a16:creationId xmlns:a16="http://schemas.microsoft.com/office/drawing/2014/main" id="{90ACB034-0B0E-41E5-9406-EB155C6DB782}"/>
              </a:ext>
            </a:extLst>
          </p:cNvPr>
          <p:cNvCxnSpPr>
            <a:cxnSpLocks noChangeShapeType="1"/>
          </p:cNvCxnSpPr>
          <p:nvPr/>
        </p:nvCxnSpPr>
        <p:spPr bwMode="auto">
          <a:xfrm flipH="1">
            <a:off x="7023100" y="1506538"/>
            <a:ext cx="19050" cy="2854325"/>
          </a:xfrm>
          <a:prstGeom prst="straightConnector1">
            <a:avLst/>
          </a:prstGeom>
          <a:noFill/>
          <a:ln w="38160" cap="flat">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5541" name="AutoShape 5">
            <a:extLst>
              <a:ext uri="{FF2B5EF4-FFF2-40B4-BE49-F238E27FC236}">
                <a16:creationId xmlns:a16="http://schemas.microsoft.com/office/drawing/2014/main" id="{35F6D579-4FD4-42F6-82C0-82B9E0CBFBF5}"/>
              </a:ext>
            </a:extLst>
          </p:cNvPr>
          <p:cNvCxnSpPr>
            <a:cxnSpLocks noChangeShapeType="1"/>
          </p:cNvCxnSpPr>
          <p:nvPr/>
        </p:nvCxnSpPr>
        <p:spPr bwMode="auto">
          <a:xfrm>
            <a:off x="2097088" y="4492625"/>
            <a:ext cx="4538662" cy="1588"/>
          </a:xfrm>
          <a:prstGeom prst="straightConnector1">
            <a:avLst/>
          </a:prstGeom>
          <a:noFill/>
          <a:ln w="38160" cap="flat">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5542" name="Text Box 6">
            <a:extLst>
              <a:ext uri="{FF2B5EF4-FFF2-40B4-BE49-F238E27FC236}">
                <a16:creationId xmlns:a16="http://schemas.microsoft.com/office/drawing/2014/main" id="{79B15D01-ADF7-4B86-9053-4C387A97FE12}"/>
              </a:ext>
            </a:extLst>
          </p:cNvPr>
          <p:cNvSpPr txBox="1">
            <a:spLocks noChangeArrowheads="1"/>
          </p:cNvSpPr>
          <p:nvPr/>
        </p:nvSpPr>
        <p:spPr bwMode="auto">
          <a:xfrm>
            <a:off x="8432800" y="4027488"/>
            <a:ext cx="3473450" cy="118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9pPr>
          </a:lstStyle>
          <a:p>
            <a:pPr algn="just" hangingPunct="1">
              <a:lnSpc>
                <a:spcPct val="100000"/>
              </a:lnSpc>
            </a:pPr>
            <a:r>
              <a:rPr lang="zh-TW" altLang="zh-TW">
                <a:latin typeface="Times New Roman" panose="02020603050405020304" pitchFamily="18" charset="0"/>
                <a:ea typeface="標楷體" panose="03000509000000000000" pitchFamily="65" charset="-120"/>
              </a:rPr>
              <a:t>選擇題答對</a:t>
            </a:r>
            <a:r>
              <a:rPr lang="en-US" altLang="zh-TW">
                <a:latin typeface="Times New Roman" panose="02020603050405020304" pitchFamily="18" charset="0"/>
                <a:ea typeface="標楷體" panose="03000509000000000000" pitchFamily="65" charset="-120"/>
              </a:rPr>
              <a:t> 15 </a:t>
            </a:r>
            <a:r>
              <a:rPr lang="zh-TW" altLang="zh-TW">
                <a:latin typeface="Times New Roman" panose="02020603050405020304" pitchFamily="18" charset="0"/>
                <a:ea typeface="標楷體" panose="03000509000000000000" pitchFamily="65" charset="-120"/>
              </a:rPr>
              <a:t>題，且</a:t>
            </a:r>
            <a:r>
              <a:rPr lang="en-US" altLang="zh-TW">
                <a:latin typeface="Times New Roman" panose="02020603050405020304" pitchFamily="18" charset="0"/>
                <a:ea typeface="標楷體" panose="03000509000000000000" pitchFamily="65" charset="-120"/>
              </a:rPr>
              <a:t> 2 </a:t>
            </a:r>
            <a:r>
              <a:rPr lang="zh-TW" altLang="zh-TW">
                <a:latin typeface="Times New Roman" panose="02020603050405020304" pitchFamily="18" charset="0"/>
                <a:ea typeface="標楷體" panose="03000509000000000000" pitchFamily="65" charset="-120"/>
              </a:rPr>
              <a:t>題非選擇題合計得</a:t>
            </a:r>
            <a:r>
              <a:rPr lang="en-US" altLang="zh-TW">
                <a:latin typeface="Times New Roman" panose="02020603050405020304" pitchFamily="18" charset="0"/>
                <a:ea typeface="標楷體" panose="03000509000000000000" pitchFamily="65" charset="-120"/>
              </a:rPr>
              <a:t> 5 </a:t>
            </a:r>
            <a:r>
              <a:rPr lang="zh-TW" altLang="zh-TW">
                <a:latin typeface="Times New Roman" panose="02020603050405020304" pitchFamily="18" charset="0"/>
                <a:ea typeface="標楷體" panose="03000509000000000000" pitchFamily="65" charset="-120"/>
              </a:rPr>
              <a:t>級分者，其數學科表現屬於基礎等級並標示為</a:t>
            </a:r>
            <a:r>
              <a:rPr lang="en-US" altLang="zh-TW">
                <a:latin typeface="Times New Roman" panose="02020603050405020304" pitchFamily="18" charset="0"/>
                <a:ea typeface="標楷體" panose="03000509000000000000" pitchFamily="65" charset="-120"/>
              </a:rPr>
              <a:t>B+</a:t>
            </a:r>
            <a:r>
              <a:rPr lang="zh-TW" altLang="zh-TW">
                <a:latin typeface="Times New Roman" panose="02020603050405020304" pitchFamily="18" charset="0"/>
                <a:ea typeface="標楷體" panose="03000509000000000000" pitchFamily="65" charset="-120"/>
              </a:rPr>
              <a:t>。</a:t>
            </a:r>
          </a:p>
        </p:txBody>
      </p:sp>
      <p:sp>
        <p:nvSpPr>
          <p:cNvPr id="65543" name="Text Box 7">
            <a:extLst>
              <a:ext uri="{FF2B5EF4-FFF2-40B4-BE49-F238E27FC236}">
                <a16:creationId xmlns:a16="http://schemas.microsoft.com/office/drawing/2014/main" id="{1C52561C-1871-4068-98B4-B2B8D0044C79}"/>
              </a:ext>
            </a:extLst>
          </p:cNvPr>
          <p:cNvSpPr txBox="1">
            <a:spLocks noChangeArrowheads="1"/>
          </p:cNvSpPr>
          <p:nvPr/>
        </p:nvSpPr>
        <p:spPr bwMode="auto">
          <a:xfrm>
            <a:off x="11728450" y="6383338"/>
            <a:ext cx="5254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lstStyle>
            <a:lvl1pPr>
              <a:tabLst>
                <a:tab pos="449263" algn="l"/>
              </a:tabLst>
              <a:defRPr>
                <a:solidFill>
                  <a:srgbClr val="000000"/>
                </a:solidFill>
                <a:latin typeface="Arial" panose="020B0604020202020204" pitchFamily="34" charset="0"/>
                <a:ea typeface="微軟正黑體" panose="020B0604030504040204" pitchFamily="34" charset="-120"/>
              </a:defRPr>
            </a:lvl1pPr>
            <a:lvl2pPr>
              <a:tabLst>
                <a:tab pos="449263" algn="l"/>
              </a:tabLst>
              <a:defRPr>
                <a:solidFill>
                  <a:srgbClr val="000000"/>
                </a:solidFill>
                <a:latin typeface="Arial" panose="020B0604020202020204" pitchFamily="34" charset="0"/>
                <a:ea typeface="微軟正黑體" panose="020B0604030504040204" pitchFamily="34" charset="-120"/>
              </a:defRPr>
            </a:lvl2pPr>
            <a:lvl3pPr>
              <a:tabLst>
                <a:tab pos="449263" algn="l"/>
              </a:tabLst>
              <a:defRPr>
                <a:solidFill>
                  <a:srgbClr val="000000"/>
                </a:solidFill>
                <a:latin typeface="Arial" panose="020B0604020202020204" pitchFamily="34" charset="0"/>
                <a:ea typeface="微軟正黑體" panose="020B0604030504040204" pitchFamily="34" charset="-120"/>
              </a:defRPr>
            </a:lvl3pPr>
            <a:lvl4pPr>
              <a:tabLst>
                <a:tab pos="449263" algn="l"/>
              </a:tabLst>
              <a:defRPr>
                <a:solidFill>
                  <a:srgbClr val="000000"/>
                </a:solidFill>
                <a:latin typeface="Arial" panose="020B0604020202020204" pitchFamily="34" charset="0"/>
                <a:ea typeface="微軟正黑體" panose="020B0604030504040204" pitchFamily="34" charset="-120"/>
              </a:defRPr>
            </a:lvl4pPr>
            <a:lvl5pPr>
              <a:tabLst>
                <a:tab pos="4492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fld id="{594B25C2-20FF-4278-9A09-E4B1BC16DE6C}" type="slidenum">
              <a:rPr lang="en-US" altLang="zh-TW">
                <a:latin typeface="Calibri" panose="020F0502020204030204" pitchFamily="34" charset="0"/>
                <a:ea typeface="新細明體" panose="02020500000000000000" pitchFamily="18" charset="-120"/>
              </a:rPr>
              <a:pPr hangingPunct="1">
                <a:lnSpc>
                  <a:spcPct val="100000"/>
                </a:lnSpc>
              </a:pPr>
              <a:t>14</a:t>
            </a:fld>
            <a:endParaRPr lang="en-US" altLang="zh-TW">
              <a:latin typeface="Calibri" panose="020F0502020204030204" pitchFamily="34" charset="0"/>
              <a:ea typeface="新細明體" panose="02020500000000000000" pitchFamily="18" charset="-12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6561" name="Picture 1">
            <a:extLst>
              <a:ext uri="{FF2B5EF4-FFF2-40B4-BE49-F238E27FC236}">
                <a16:creationId xmlns:a16="http://schemas.microsoft.com/office/drawing/2014/main" id="{9E0EEBF3-EBA6-4F07-A4BA-AE54D6F32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3175"/>
            <a:ext cx="4814888" cy="6865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2" name="Text Box 2">
            <a:extLst>
              <a:ext uri="{FF2B5EF4-FFF2-40B4-BE49-F238E27FC236}">
                <a16:creationId xmlns:a16="http://schemas.microsoft.com/office/drawing/2014/main" id="{C35774B9-231F-45F7-BB4A-A6C1806CC6F8}"/>
              </a:ext>
            </a:extLst>
          </p:cNvPr>
          <p:cNvSpPr txBox="1">
            <a:spLocks noChangeArrowheads="1"/>
          </p:cNvSpPr>
          <p:nvPr/>
        </p:nvSpPr>
        <p:spPr bwMode="auto">
          <a:xfrm>
            <a:off x="390525" y="552450"/>
            <a:ext cx="1108075" cy="602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45720" tIns="91440" rIns="45720" bIns="91440" anchorCtr="1"/>
          <a:lstStyle>
            <a:lvl1pPr>
              <a:tabLst>
                <a:tab pos="449263" algn="l"/>
                <a:tab pos="898525"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90000"/>
              </a:lnSpc>
            </a:pPr>
            <a:r>
              <a:rPr lang="zh-TW" altLang="zh-TW" sz="4800" b="1">
                <a:latin typeface="標楷體" panose="03000509000000000000" pitchFamily="65" charset="-120"/>
                <a:ea typeface="標楷體" panose="03000509000000000000" pitchFamily="65" charset="-120"/>
              </a:rPr>
              <a:t>國中教育會考 成績單</a:t>
            </a:r>
          </a:p>
        </p:txBody>
      </p:sp>
      <p:sp>
        <p:nvSpPr>
          <p:cNvPr id="66563" name="Text Box 3">
            <a:extLst>
              <a:ext uri="{FF2B5EF4-FFF2-40B4-BE49-F238E27FC236}">
                <a16:creationId xmlns:a16="http://schemas.microsoft.com/office/drawing/2014/main" id="{7B71F28E-6E87-46A4-A62E-F5342ADFD81A}"/>
              </a:ext>
            </a:extLst>
          </p:cNvPr>
          <p:cNvSpPr txBox="1">
            <a:spLocks noChangeArrowheads="1"/>
          </p:cNvSpPr>
          <p:nvPr/>
        </p:nvSpPr>
        <p:spPr bwMode="auto">
          <a:xfrm>
            <a:off x="9056688" y="152400"/>
            <a:ext cx="1611312" cy="62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lstStyle>
            <a:lvl1pPr>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90000"/>
              </a:lnSpc>
            </a:pPr>
            <a:r>
              <a:rPr lang="en-US" altLang="zh-TW" sz="3600">
                <a:solidFill>
                  <a:srgbClr val="333F50"/>
                </a:solidFill>
                <a:latin typeface="標楷體" panose="03000509000000000000" pitchFamily="65" charset="-120"/>
                <a:ea typeface="標楷體" panose="03000509000000000000" pitchFamily="65" charset="-120"/>
              </a:rPr>
              <a:t>(</a:t>
            </a:r>
            <a:r>
              <a:rPr lang="zh-TW" altLang="zh-TW" sz="3600">
                <a:solidFill>
                  <a:srgbClr val="333F50"/>
                </a:solidFill>
                <a:latin typeface="標楷體" panose="03000509000000000000" pitchFamily="65" charset="-120"/>
                <a:ea typeface="標楷體" panose="03000509000000000000" pitchFamily="65" charset="-120"/>
              </a:rPr>
              <a:t>正面</a:t>
            </a:r>
            <a:r>
              <a:rPr lang="en-US" altLang="zh-TW" sz="3600">
                <a:solidFill>
                  <a:srgbClr val="333F50"/>
                </a:solidFill>
                <a:latin typeface="標楷體" panose="03000509000000000000" pitchFamily="65" charset="-120"/>
                <a:ea typeface="標楷體" panose="03000509000000000000" pitchFamily="65" charset="-120"/>
              </a:rPr>
              <a:t>)</a:t>
            </a:r>
          </a:p>
        </p:txBody>
      </p:sp>
      <p:sp>
        <p:nvSpPr>
          <p:cNvPr id="66564" name="Freeform 4">
            <a:extLst>
              <a:ext uri="{FF2B5EF4-FFF2-40B4-BE49-F238E27FC236}">
                <a16:creationId xmlns:a16="http://schemas.microsoft.com/office/drawing/2014/main" id="{939BCC59-5ED9-490B-B598-DD94DDA52FEF}"/>
              </a:ext>
            </a:extLst>
          </p:cNvPr>
          <p:cNvSpPr>
            <a:spLocks noChangeArrowheads="1"/>
          </p:cNvSpPr>
          <p:nvPr/>
        </p:nvSpPr>
        <p:spPr bwMode="auto">
          <a:xfrm>
            <a:off x="8416925" y="4260850"/>
            <a:ext cx="2320925" cy="860425"/>
          </a:xfrm>
          <a:custGeom>
            <a:avLst/>
            <a:gdLst>
              <a:gd name="T0" fmla="*/ 16 w 21600"/>
              <a:gd name="T1" fmla="*/ 11 h 21600"/>
              <a:gd name="T2" fmla="*/ 133 w 21600"/>
              <a:gd name="T3" fmla="*/ 134 h 21600"/>
              <a:gd name="T4" fmla="*/ 133 w 21600"/>
              <a:gd name="T5" fmla="*/ 134 h 21600"/>
              <a:gd name="T6" fmla="*/ 137 w 21600"/>
              <a:gd name="T7" fmla="*/ 138 h 21600"/>
              <a:gd name="T8" fmla="*/ 138 w 21600"/>
              <a:gd name="T9" fmla="*/ 138 h 21600"/>
              <a:gd name="T10" fmla="*/ 139 w 21600"/>
              <a:gd name="T11" fmla="*/ 139 h 21600"/>
              <a:gd name="T12" fmla="*/ 138 w 21600"/>
              <a:gd name="T13" fmla="*/ 140 h 21600"/>
              <a:gd name="T14" fmla="*/ 137 w 21600"/>
              <a:gd name="T15" fmla="*/ 139 h 21600"/>
              <a:gd name="T16" fmla="*/ 137 w 21600"/>
              <a:gd name="T17" fmla="*/ 138 h 21600"/>
              <a:gd name="T18" fmla="*/ 11 w 21600"/>
              <a:gd name="T19" fmla="*/ 46 h 21600"/>
              <a:gd name="T20" fmla="*/ 180 w 21600"/>
              <a:gd name="T21" fmla="*/ 181 h 21600"/>
              <a:gd name="T22" fmla="*/ 180 w 21600"/>
              <a:gd name="T23" fmla="*/ 181 h 21600"/>
              <a:gd name="T24" fmla="*/ 184 w 21600"/>
              <a:gd name="T25" fmla="*/ 185 h 21600"/>
              <a:gd name="T26" fmla="*/ 184 w 21600"/>
              <a:gd name="T27" fmla="*/ 185 h 21600"/>
              <a:gd name="T28" fmla="*/ 47 w 21600"/>
              <a:gd name="T29" fmla="*/ 37 h 21600"/>
              <a:gd name="T30" fmla="*/ 227 w 21600"/>
              <a:gd name="T31" fmla="*/ 228 h 21600"/>
              <a:gd name="T32" fmla="*/ 227 w 21600"/>
              <a:gd name="T33" fmla="*/ 228 h 21600"/>
              <a:gd name="T34" fmla="*/ 231 w 21600"/>
              <a:gd name="T35" fmla="*/ 232 h 21600"/>
              <a:gd name="T36" fmla="*/ 232 w 21600"/>
              <a:gd name="T37" fmla="*/ 232 h 21600"/>
              <a:gd name="T38" fmla="*/ 233 w 21600"/>
              <a:gd name="T39" fmla="*/ 233 h 21600"/>
              <a:gd name="T40" fmla="*/ 232 w 21600"/>
              <a:gd name="T41" fmla="*/ 234 h 21600"/>
              <a:gd name="T42" fmla="*/ 231 w 21600"/>
              <a:gd name="T43" fmla="*/ 233 h 21600"/>
              <a:gd name="T44" fmla="*/ 231 w 21600"/>
              <a:gd name="T45" fmla="*/ 232 h 21600"/>
              <a:gd name="T46" fmla="*/ 36 w 21600"/>
              <a:gd name="T47" fmla="*/ 16 h 21600"/>
              <a:gd name="T48" fmla="*/ 274 w 21600"/>
              <a:gd name="T49" fmla="*/ 275 h 21600"/>
              <a:gd name="T50" fmla="*/ 274 w 21600"/>
              <a:gd name="T51" fmla="*/ 275 h 21600"/>
              <a:gd name="T52" fmla="*/ 278 w 21600"/>
              <a:gd name="T53" fmla="*/ 279 h 21600"/>
              <a:gd name="T54" fmla="*/ 279 w 21600"/>
              <a:gd name="T55" fmla="*/ 279 h 21600"/>
              <a:gd name="T56" fmla="*/ 280 w 21600"/>
              <a:gd name="T57" fmla="*/ 280 h 21600"/>
              <a:gd name="T58" fmla="*/ 279 w 21600"/>
              <a:gd name="T59" fmla="*/ 281 h 21600"/>
              <a:gd name="T60" fmla="*/ 278 w 21600"/>
              <a:gd name="T61" fmla="*/ 280 h 21600"/>
              <a:gd name="T62" fmla="*/ 278 w 21600"/>
              <a:gd name="T63" fmla="*/ 279 h 21600"/>
              <a:gd name="T64" fmla="*/ 91 w 21600"/>
              <a:gd name="T65" fmla="*/ 91 h 21600"/>
              <a:gd name="T66" fmla="*/ 92 w 21600"/>
              <a:gd name="T67" fmla="*/ 9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T64" t="T65" r="T66" b="T67"/>
            <a:pathLst>
              <a:path w="21600" h="21600">
                <a:moveTo>
                  <a:pt x="16" y="11"/>
                </a:moveTo>
                <a:lnTo>
                  <a:pt x="133" y="134"/>
                </a:lnTo>
                <a:cubicBezTo>
                  <a:pt x="133" y="134"/>
                  <a:pt x="133" y="134"/>
                  <a:pt x="133" y="134"/>
                </a:cubicBezTo>
                <a:lnTo>
                  <a:pt x="137" y="138"/>
                </a:lnTo>
                <a:cubicBezTo>
                  <a:pt x="137" y="138"/>
                  <a:pt x="137" y="138"/>
                  <a:pt x="138" y="138"/>
                </a:cubicBezTo>
                <a:cubicBezTo>
                  <a:pt x="138" y="138"/>
                  <a:pt x="139" y="138"/>
                  <a:pt x="139" y="139"/>
                </a:cubicBezTo>
                <a:cubicBezTo>
                  <a:pt x="139" y="139"/>
                  <a:pt x="138" y="140"/>
                  <a:pt x="138" y="140"/>
                </a:cubicBezTo>
                <a:cubicBezTo>
                  <a:pt x="137" y="140"/>
                  <a:pt x="137" y="139"/>
                  <a:pt x="137" y="139"/>
                </a:cubicBezTo>
                <a:cubicBezTo>
                  <a:pt x="137" y="138"/>
                  <a:pt x="137" y="138"/>
                  <a:pt x="137" y="138"/>
                </a:cubicBezTo>
                <a:lnTo>
                  <a:pt x="11" y="46"/>
                </a:lnTo>
                <a:lnTo>
                  <a:pt x="180" y="181"/>
                </a:lnTo>
                <a:cubicBezTo>
                  <a:pt x="180" y="181"/>
                  <a:pt x="180" y="181"/>
                  <a:pt x="180" y="181"/>
                </a:cubicBezTo>
                <a:lnTo>
                  <a:pt x="184" y="185"/>
                </a:lnTo>
                <a:cubicBezTo>
                  <a:pt x="184" y="185"/>
                  <a:pt x="184" y="185"/>
                  <a:pt x="184" y="185"/>
                </a:cubicBezTo>
                <a:lnTo>
                  <a:pt x="47" y="37"/>
                </a:lnTo>
                <a:lnTo>
                  <a:pt x="227" y="228"/>
                </a:lnTo>
                <a:cubicBezTo>
                  <a:pt x="227" y="228"/>
                  <a:pt x="227" y="228"/>
                  <a:pt x="227" y="228"/>
                </a:cubicBezTo>
                <a:lnTo>
                  <a:pt x="231" y="232"/>
                </a:lnTo>
                <a:cubicBezTo>
                  <a:pt x="231" y="232"/>
                  <a:pt x="231" y="232"/>
                  <a:pt x="232" y="232"/>
                </a:cubicBezTo>
                <a:cubicBezTo>
                  <a:pt x="232" y="232"/>
                  <a:pt x="233" y="232"/>
                  <a:pt x="233" y="233"/>
                </a:cubicBezTo>
                <a:cubicBezTo>
                  <a:pt x="233" y="233"/>
                  <a:pt x="232" y="234"/>
                  <a:pt x="232" y="234"/>
                </a:cubicBezTo>
                <a:cubicBezTo>
                  <a:pt x="231" y="234"/>
                  <a:pt x="231" y="233"/>
                  <a:pt x="231" y="233"/>
                </a:cubicBezTo>
                <a:cubicBezTo>
                  <a:pt x="231" y="232"/>
                  <a:pt x="231" y="232"/>
                  <a:pt x="231" y="232"/>
                </a:cubicBezTo>
                <a:lnTo>
                  <a:pt x="36" y="16"/>
                </a:lnTo>
                <a:lnTo>
                  <a:pt x="274" y="275"/>
                </a:lnTo>
                <a:cubicBezTo>
                  <a:pt x="274" y="275"/>
                  <a:pt x="274" y="275"/>
                  <a:pt x="274" y="275"/>
                </a:cubicBezTo>
                <a:lnTo>
                  <a:pt x="278" y="279"/>
                </a:lnTo>
                <a:cubicBezTo>
                  <a:pt x="278" y="279"/>
                  <a:pt x="278" y="279"/>
                  <a:pt x="279" y="279"/>
                </a:cubicBezTo>
                <a:cubicBezTo>
                  <a:pt x="279" y="279"/>
                  <a:pt x="280" y="279"/>
                  <a:pt x="280" y="280"/>
                </a:cubicBezTo>
                <a:cubicBezTo>
                  <a:pt x="280" y="280"/>
                  <a:pt x="279" y="281"/>
                  <a:pt x="279" y="281"/>
                </a:cubicBezTo>
                <a:cubicBezTo>
                  <a:pt x="278" y="281"/>
                  <a:pt x="278" y="280"/>
                  <a:pt x="278" y="280"/>
                </a:cubicBezTo>
                <a:cubicBezTo>
                  <a:pt x="278" y="279"/>
                  <a:pt x="278" y="279"/>
                  <a:pt x="278" y="279"/>
                </a:cubicBezTo>
                <a:close/>
              </a:path>
            </a:pathLst>
          </a:custGeom>
          <a:solidFill>
            <a:srgbClr val="203864">
              <a:alpha val="70000"/>
            </a:srgbClr>
          </a:solidFill>
          <a:ln>
            <a:noFill/>
          </a:ln>
          <a:effectLst/>
          <a:extLs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00" tIns="68760" rIns="34200" bIns="68760" anchor="ctr" anchorCtr="1"/>
          <a:lstStyle>
            <a:lvl1pPr>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r>
              <a:rPr lang="zh-TW" altLang="zh-TW" sz="2200" b="1">
                <a:solidFill>
                  <a:srgbClr val="FFFFFF"/>
                </a:solidFill>
                <a:effectLst>
                  <a:outerShdw blurRad="38100" dist="38100" dir="2700000" algn="tl">
                    <a:srgbClr val="000000"/>
                  </a:outerShdw>
                </a:effectLst>
                <a:latin typeface="微軟正黑體" panose="020B0604030504040204" pitchFamily="34" charset="-120"/>
              </a:rPr>
              <a:t>描述該等級考生</a:t>
            </a:r>
          </a:p>
          <a:p>
            <a:pPr hangingPunct="1">
              <a:lnSpc>
                <a:spcPct val="100000"/>
              </a:lnSpc>
            </a:pPr>
            <a:r>
              <a:rPr lang="zh-TW" altLang="zh-TW" sz="2200" b="1">
                <a:solidFill>
                  <a:srgbClr val="FFFFFF"/>
                </a:solidFill>
                <a:effectLst>
                  <a:outerShdw blurRad="38100" dist="38100" dir="2700000" algn="tl">
                    <a:srgbClr val="000000"/>
                  </a:outerShdw>
                </a:effectLst>
                <a:latin typeface="微軟正黑體" panose="020B0604030504040204" pitchFamily="34" charset="-120"/>
              </a:rPr>
              <a:t>具備何種表現</a:t>
            </a:r>
          </a:p>
        </p:txBody>
      </p:sp>
      <p:pic>
        <p:nvPicPr>
          <p:cNvPr id="66565" name="Picture 5">
            <a:extLst>
              <a:ext uri="{FF2B5EF4-FFF2-40B4-BE49-F238E27FC236}">
                <a16:creationId xmlns:a16="http://schemas.microsoft.com/office/drawing/2014/main" id="{75FFF70C-844F-456A-898D-9E76B77C75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8104982" y="3664743"/>
            <a:ext cx="635000" cy="436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6" name="Picture 6">
            <a:extLst>
              <a:ext uri="{FF2B5EF4-FFF2-40B4-BE49-F238E27FC236}">
                <a16:creationId xmlns:a16="http://schemas.microsoft.com/office/drawing/2014/main" id="{EFEE71CE-98EA-45AF-BE30-CF1F61071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60000">
            <a:off x="4040982" y="2340769"/>
            <a:ext cx="846137" cy="581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7" name="Freeform 7">
            <a:extLst>
              <a:ext uri="{FF2B5EF4-FFF2-40B4-BE49-F238E27FC236}">
                <a16:creationId xmlns:a16="http://schemas.microsoft.com/office/drawing/2014/main" id="{5F87C02B-268A-4EC6-9BE0-25C4EF591A1C}"/>
              </a:ext>
            </a:extLst>
          </p:cNvPr>
          <p:cNvSpPr>
            <a:spLocks noChangeArrowheads="1"/>
          </p:cNvSpPr>
          <p:nvPr/>
        </p:nvSpPr>
        <p:spPr bwMode="auto">
          <a:xfrm>
            <a:off x="2120900" y="1141413"/>
            <a:ext cx="2565400" cy="1276350"/>
          </a:xfrm>
          <a:custGeom>
            <a:avLst/>
            <a:gdLst>
              <a:gd name="T0" fmla="*/ 16 w 21600"/>
              <a:gd name="T1" fmla="*/ 11 h 21600"/>
              <a:gd name="T2" fmla="*/ 133 w 21600"/>
              <a:gd name="T3" fmla="*/ 134 h 21600"/>
              <a:gd name="T4" fmla="*/ 133 w 21600"/>
              <a:gd name="T5" fmla="*/ 134 h 21600"/>
              <a:gd name="T6" fmla="*/ 137 w 21600"/>
              <a:gd name="T7" fmla="*/ 138 h 21600"/>
              <a:gd name="T8" fmla="*/ 138 w 21600"/>
              <a:gd name="T9" fmla="*/ 138 h 21600"/>
              <a:gd name="T10" fmla="*/ 139 w 21600"/>
              <a:gd name="T11" fmla="*/ 139 h 21600"/>
              <a:gd name="T12" fmla="*/ 138 w 21600"/>
              <a:gd name="T13" fmla="*/ 140 h 21600"/>
              <a:gd name="T14" fmla="*/ 137 w 21600"/>
              <a:gd name="T15" fmla="*/ 139 h 21600"/>
              <a:gd name="T16" fmla="*/ 137 w 21600"/>
              <a:gd name="T17" fmla="*/ 138 h 21600"/>
              <a:gd name="T18" fmla="*/ 11 w 21600"/>
              <a:gd name="T19" fmla="*/ 46 h 21600"/>
              <a:gd name="T20" fmla="*/ 180 w 21600"/>
              <a:gd name="T21" fmla="*/ 181 h 21600"/>
              <a:gd name="T22" fmla="*/ 180 w 21600"/>
              <a:gd name="T23" fmla="*/ 181 h 21600"/>
              <a:gd name="T24" fmla="*/ 184 w 21600"/>
              <a:gd name="T25" fmla="*/ 185 h 21600"/>
              <a:gd name="T26" fmla="*/ 184 w 21600"/>
              <a:gd name="T27" fmla="*/ 185 h 21600"/>
              <a:gd name="T28" fmla="*/ 47 w 21600"/>
              <a:gd name="T29" fmla="*/ 37 h 21600"/>
              <a:gd name="T30" fmla="*/ 227 w 21600"/>
              <a:gd name="T31" fmla="*/ 228 h 21600"/>
              <a:gd name="T32" fmla="*/ 227 w 21600"/>
              <a:gd name="T33" fmla="*/ 228 h 21600"/>
              <a:gd name="T34" fmla="*/ 231 w 21600"/>
              <a:gd name="T35" fmla="*/ 232 h 21600"/>
              <a:gd name="T36" fmla="*/ 232 w 21600"/>
              <a:gd name="T37" fmla="*/ 232 h 21600"/>
              <a:gd name="T38" fmla="*/ 233 w 21600"/>
              <a:gd name="T39" fmla="*/ 233 h 21600"/>
              <a:gd name="T40" fmla="*/ 232 w 21600"/>
              <a:gd name="T41" fmla="*/ 234 h 21600"/>
              <a:gd name="T42" fmla="*/ 231 w 21600"/>
              <a:gd name="T43" fmla="*/ 233 h 21600"/>
              <a:gd name="T44" fmla="*/ 231 w 21600"/>
              <a:gd name="T45" fmla="*/ 232 h 21600"/>
              <a:gd name="T46" fmla="*/ 36 w 21600"/>
              <a:gd name="T47" fmla="*/ 16 h 21600"/>
              <a:gd name="T48" fmla="*/ 274 w 21600"/>
              <a:gd name="T49" fmla="*/ 275 h 21600"/>
              <a:gd name="T50" fmla="*/ 274 w 21600"/>
              <a:gd name="T51" fmla="*/ 275 h 21600"/>
              <a:gd name="T52" fmla="*/ 278 w 21600"/>
              <a:gd name="T53" fmla="*/ 279 h 21600"/>
              <a:gd name="T54" fmla="*/ 279 w 21600"/>
              <a:gd name="T55" fmla="*/ 279 h 21600"/>
              <a:gd name="T56" fmla="*/ 280 w 21600"/>
              <a:gd name="T57" fmla="*/ 280 h 21600"/>
              <a:gd name="T58" fmla="*/ 279 w 21600"/>
              <a:gd name="T59" fmla="*/ 281 h 21600"/>
              <a:gd name="T60" fmla="*/ 278 w 21600"/>
              <a:gd name="T61" fmla="*/ 280 h 21600"/>
              <a:gd name="T62" fmla="*/ 278 w 21600"/>
              <a:gd name="T63" fmla="*/ 279 h 21600"/>
              <a:gd name="T64" fmla="*/ 91 w 21600"/>
              <a:gd name="T65" fmla="*/ 91 h 21600"/>
              <a:gd name="T66" fmla="*/ 92 w 21600"/>
              <a:gd name="T67" fmla="*/ 9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T64" t="T65" r="T66" b="T67"/>
            <a:pathLst>
              <a:path w="21600" h="21600">
                <a:moveTo>
                  <a:pt x="16" y="11"/>
                </a:moveTo>
                <a:lnTo>
                  <a:pt x="133" y="134"/>
                </a:lnTo>
                <a:cubicBezTo>
                  <a:pt x="133" y="134"/>
                  <a:pt x="133" y="134"/>
                  <a:pt x="133" y="134"/>
                </a:cubicBezTo>
                <a:lnTo>
                  <a:pt x="137" y="138"/>
                </a:lnTo>
                <a:cubicBezTo>
                  <a:pt x="137" y="138"/>
                  <a:pt x="137" y="138"/>
                  <a:pt x="138" y="138"/>
                </a:cubicBezTo>
                <a:cubicBezTo>
                  <a:pt x="138" y="138"/>
                  <a:pt x="139" y="138"/>
                  <a:pt x="139" y="139"/>
                </a:cubicBezTo>
                <a:cubicBezTo>
                  <a:pt x="139" y="139"/>
                  <a:pt x="138" y="140"/>
                  <a:pt x="138" y="140"/>
                </a:cubicBezTo>
                <a:cubicBezTo>
                  <a:pt x="137" y="140"/>
                  <a:pt x="137" y="139"/>
                  <a:pt x="137" y="139"/>
                </a:cubicBezTo>
                <a:cubicBezTo>
                  <a:pt x="137" y="138"/>
                  <a:pt x="137" y="138"/>
                  <a:pt x="137" y="138"/>
                </a:cubicBezTo>
                <a:lnTo>
                  <a:pt x="11" y="46"/>
                </a:lnTo>
                <a:lnTo>
                  <a:pt x="180" y="181"/>
                </a:lnTo>
                <a:cubicBezTo>
                  <a:pt x="180" y="181"/>
                  <a:pt x="180" y="181"/>
                  <a:pt x="180" y="181"/>
                </a:cubicBezTo>
                <a:lnTo>
                  <a:pt x="184" y="185"/>
                </a:lnTo>
                <a:cubicBezTo>
                  <a:pt x="184" y="185"/>
                  <a:pt x="184" y="185"/>
                  <a:pt x="184" y="185"/>
                </a:cubicBezTo>
                <a:lnTo>
                  <a:pt x="47" y="37"/>
                </a:lnTo>
                <a:lnTo>
                  <a:pt x="227" y="228"/>
                </a:lnTo>
                <a:cubicBezTo>
                  <a:pt x="227" y="228"/>
                  <a:pt x="227" y="228"/>
                  <a:pt x="227" y="228"/>
                </a:cubicBezTo>
                <a:lnTo>
                  <a:pt x="231" y="232"/>
                </a:lnTo>
                <a:cubicBezTo>
                  <a:pt x="231" y="232"/>
                  <a:pt x="231" y="232"/>
                  <a:pt x="232" y="232"/>
                </a:cubicBezTo>
                <a:cubicBezTo>
                  <a:pt x="232" y="232"/>
                  <a:pt x="233" y="232"/>
                  <a:pt x="233" y="233"/>
                </a:cubicBezTo>
                <a:cubicBezTo>
                  <a:pt x="233" y="233"/>
                  <a:pt x="232" y="234"/>
                  <a:pt x="232" y="234"/>
                </a:cubicBezTo>
                <a:cubicBezTo>
                  <a:pt x="231" y="234"/>
                  <a:pt x="231" y="233"/>
                  <a:pt x="231" y="233"/>
                </a:cubicBezTo>
                <a:cubicBezTo>
                  <a:pt x="231" y="232"/>
                  <a:pt x="231" y="232"/>
                  <a:pt x="231" y="232"/>
                </a:cubicBezTo>
                <a:lnTo>
                  <a:pt x="36" y="16"/>
                </a:lnTo>
                <a:lnTo>
                  <a:pt x="274" y="275"/>
                </a:lnTo>
                <a:cubicBezTo>
                  <a:pt x="274" y="275"/>
                  <a:pt x="274" y="275"/>
                  <a:pt x="274" y="275"/>
                </a:cubicBezTo>
                <a:lnTo>
                  <a:pt x="278" y="279"/>
                </a:lnTo>
                <a:cubicBezTo>
                  <a:pt x="278" y="279"/>
                  <a:pt x="278" y="279"/>
                  <a:pt x="279" y="279"/>
                </a:cubicBezTo>
                <a:cubicBezTo>
                  <a:pt x="279" y="279"/>
                  <a:pt x="280" y="279"/>
                  <a:pt x="280" y="280"/>
                </a:cubicBezTo>
                <a:cubicBezTo>
                  <a:pt x="280" y="280"/>
                  <a:pt x="279" y="281"/>
                  <a:pt x="279" y="281"/>
                </a:cubicBezTo>
                <a:cubicBezTo>
                  <a:pt x="278" y="281"/>
                  <a:pt x="278" y="280"/>
                  <a:pt x="278" y="280"/>
                </a:cubicBezTo>
                <a:cubicBezTo>
                  <a:pt x="278" y="279"/>
                  <a:pt x="278" y="279"/>
                  <a:pt x="278" y="279"/>
                </a:cubicBezTo>
                <a:close/>
              </a:path>
            </a:pathLst>
          </a:custGeom>
          <a:solidFill>
            <a:srgbClr val="203864">
              <a:alpha val="70000"/>
            </a:srgbClr>
          </a:solidFill>
          <a:ln>
            <a:noFill/>
          </a:ln>
          <a:effectLst/>
          <a:extLs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00" tIns="68760" rIns="34200" bIns="68760" anchor="ctr" anchorCtr="1"/>
          <a:lstStyle>
            <a:lvl1pPr>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r>
              <a:rPr lang="zh-TW" altLang="zh-TW" sz="2200" b="1">
                <a:solidFill>
                  <a:srgbClr val="FFFFFF"/>
                </a:solidFill>
                <a:effectLst>
                  <a:outerShdw blurRad="38100" dist="38100" dir="2700000" algn="tl">
                    <a:srgbClr val="000000"/>
                  </a:outerShdw>
                </a:effectLst>
                <a:latin typeface="微軟正黑體" panose="020B0604030504040204" pitchFamily="34" charset="-120"/>
              </a:rPr>
              <a:t>呈現考生各科獲</a:t>
            </a:r>
          </a:p>
          <a:p>
            <a:pPr hangingPunct="1">
              <a:lnSpc>
                <a:spcPct val="100000"/>
              </a:lnSpc>
            </a:pPr>
            <a:r>
              <a:rPr lang="zh-TW" altLang="zh-TW" sz="2200" b="1">
                <a:solidFill>
                  <a:srgbClr val="FFFFFF"/>
                </a:solidFill>
                <a:effectLst>
                  <a:outerShdw blurRad="38100" dist="38100" dir="2700000" algn="tl">
                    <a:srgbClr val="000000"/>
                  </a:outerShdw>
                </a:effectLst>
                <a:latin typeface="微軟正黑體" panose="020B0604030504040204" pitchFamily="34" charset="-120"/>
              </a:rPr>
              <a:t>得何種等級</a:t>
            </a:r>
            <a:r>
              <a:rPr lang="en-US" altLang="zh-TW" sz="2200" b="1">
                <a:solidFill>
                  <a:srgbClr val="FFFFFF"/>
                </a:solidFill>
                <a:effectLst>
                  <a:outerShdw blurRad="38100" dist="38100" dir="2700000" algn="tl">
                    <a:srgbClr val="000000"/>
                  </a:outerShdw>
                </a:effectLst>
                <a:latin typeface="微軟正黑體" panose="020B0604030504040204" pitchFamily="34" charset="-120"/>
              </a:rPr>
              <a:t>(</a:t>
            </a:r>
            <a:r>
              <a:rPr lang="zh-TW" altLang="zh-TW" sz="2200" b="1">
                <a:solidFill>
                  <a:srgbClr val="FFFFFF"/>
                </a:solidFill>
                <a:effectLst>
                  <a:outerShdw blurRad="38100" dist="38100" dir="2700000" algn="tl">
                    <a:srgbClr val="000000"/>
                  </a:outerShdw>
                </a:effectLst>
                <a:latin typeface="微軟正黑體" panose="020B0604030504040204" pitchFamily="34" charset="-120"/>
              </a:rPr>
              <a:t>標示</a:t>
            </a:r>
            <a:r>
              <a:rPr lang="en-US" altLang="zh-TW" sz="2200" b="1">
                <a:solidFill>
                  <a:srgbClr val="FFFFFF"/>
                </a:solidFill>
                <a:effectLst>
                  <a:outerShdw blurRad="38100" dist="38100" dir="2700000" algn="tl">
                    <a:srgbClr val="000000"/>
                  </a:outerShdw>
                </a:effectLst>
                <a:latin typeface="微軟正黑體" panose="020B0604030504040204" pitchFamily="34" charset="-120"/>
              </a:rPr>
              <a:t>)</a:t>
            </a:r>
          </a:p>
          <a:p>
            <a:pPr hangingPunct="1">
              <a:lnSpc>
                <a:spcPct val="100000"/>
              </a:lnSpc>
            </a:pPr>
            <a:r>
              <a:rPr lang="zh-TW" altLang="zh-TW" sz="2200" b="1">
                <a:solidFill>
                  <a:srgbClr val="FFFFFF"/>
                </a:solidFill>
                <a:effectLst>
                  <a:outerShdw blurRad="38100" dist="38100" dir="2700000" algn="tl">
                    <a:srgbClr val="000000"/>
                  </a:outerShdw>
                </a:effectLst>
                <a:latin typeface="微軟正黑體" panose="020B0604030504040204" pitchFamily="34" charset="-120"/>
              </a:rPr>
              <a:t>與寫作級分</a:t>
            </a:r>
          </a:p>
        </p:txBody>
      </p:sp>
      <p:sp>
        <p:nvSpPr>
          <p:cNvPr id="66568" name="Text Box 8">
            <a:extLst>
              <a:ext uri="{FF2B5EF4-FFF2-40B4-BE49-F238E27FC236}">
                <a16:creationId xmlns:a16="http://schemas.microsoft.com/office/drawing/2014/main" id="{569E4A06-00A0-4120-BBFB-9315EAE1ED61}"/>
              </a:ext>
            </a:extLst>
          </p:cNvPr>
          <p:cNvSpPr txBox="1">
            <a:spLocks noChangeArrowheads="1"/>
          </p:cNvSpPr>
          <p:nvPr/>
        </p:nvSpPr>
        <p:spPr bwMode="auto">
          <a:xfrm>
            <a:off x="11728450" y="6383338"/>
            <a:ext cx="5254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lstStyle>
            <a:lvl1pPr>
              <a:tabLst>
                <a:tab pos="449263" algn="l"/>
              </a:tabLst>
              <a:defRPr>
                <a:solidFill>
                  <a:srgbClr val="000000"/>
                </a:solidFill>
                <a:latin typeface="Arial" panose="020B0604020202020204" pitchFamily="34" charset="0"/>
                <a:ea typeface="微軟正黑體" panose="020B0604030504040204" pitchFamily="34" charset="-120"/>
              </a:defRPr>
            </a:lvl1pPr>
            <a:lvl2pPr>
              <a:tabLst>
                <a:tab pos="449263" algn="l"/>
              </a:tabLst>
              <a:defRPr>
                <a:solidFill>
                  <a:srgbClr val="000000"/>
                </a:solidFill>
                <a:latin typeface="Arial" panose="020B0604020202020204" pitchFamily="34" charset="0"/>
                <a:ea typeface="微軟正黑體" panose="020B0604030504040204" pitchFamily="34" charset="-120"/>
              </a:defRPr>
            </a:lvl2pPr>
            <a:lvl3pPr>
              <a:tabLst>
                <a:tab pos="449263" algn="l"/>
              </a:tabLst>
              <a:defRPr>
                <a:solidFill>
                  <a:srgbClr val="000000"/>
                </a:solidFill>
                <a:latin typeface="Arial" panose="020B0604020202020204" pitchFamily="34" charset="0"/>
                <a:ea typeface="微軟正黑體" panose="020B0604030504040204" pitchFamily="34" charset="-120"/>
              </a:defRPr>
            </a:lvl3pPr>
            <a:lvl4pPr>
              <a:tabLst>
                <a:tab pos="449263" algn="l"/>
              </a:tabLst>
              <a:defRPr>
                <a:solidFill>
                  <a:srgbClr val="000000"/>
                </a:solidFill>
                <a:latin typeface="Arial" panose="020B0604020202020204" pitchFamily="34" charset="0"/>
                <a:ea typeface="微軟正黑體" panose="020B0604030504040204" pitchFamily="34" charset="-120"/>
              </a:defRPr>
            </a:lvl4pPr>
            <a:lvl5pPr>
              <a:tabLst>
                <a:tab pos="4492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fld id="{026D39D4-B603-4641-8068-435B6D57F21A}" type="slidenum">
              <a:rPr lang="en-US" altLang="zh-TW">
                <a:latin typeface="Calibri" panose="020F0502020204030204" pitchFamily="34" charset="0"/>
                <a:ea typeface="新細明體" panose="02020500000000000000" pitchFamily="18" charset="-120"/>
              </a:rPr>
              <a:pPr hangingPunct="1">
                <a:lnSpc>
                  <a:spcPct val="100000"/>
                </a:lnSpc>
              </a:pPr>
              <a:t>15</a:t>
            </a:fld>
            <a:endParaRPr lang="en-US" altLang="zh-TW">
              <a:latin typeface="Calibri" panose="020F0502020204030204" pitchFamily="34" charset="0"/>
              <a:ea typeface="新細明體" panose="02020500000000000000" pitchFamily="18" charset="-120"/>
            </a:endParaRPr>
          </a:p>
        </p:txBody>
      </p:sp>
      <p:sp>
        <p:nvSpPr>
          <p:cNvPr id="66569" name="Text Box 9">
            <a:extLst>
              <a:ext uri="{FF2B5EF4-FFF2-40B4-BE49-F238E27FC236}">
                <a16:creationId xmlns:a16="http://schemas.microsoft.com/office/drawing/2014/main" id="{A0AE9DAF-C7D9-45BF-86C5-C2AA1F769C71}"/>
              </a:ext>
            </a:extLst>
          </p:cNvPr>
          <p:cNvSpPr txBox="1">
            <a:spLocks noChangeArrowheads="1"/>
          </p:cNvSpPr>
          <p:nvPr/>
        </p:nvSpPr>
        <p:spPr bwMode="auto">
          <a:xfrm>
            <a:off x="5472113" y="1217613"/>
            <a:ext cx="2087562" cy="120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lstStyle>
            <a:lvl1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r>
              <a:rPr lang="zh-TW" altLang="zh-TW" sz="7200">
                <a:solidFill>
                  <a:srgbClr val="FF0000"/>
                </a:solidFill>
                <a:latin typeface="微軟正黑體" panose="020B0604030504040204" pitchFamily="34" charset="-120"/>
              </a:rPr>
              <a:t>樣張</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7585" name="Picture 1">
            <a:extLst>
              <a:ext uri="{FF2B5EF4-FFF2-40B4-BE49-F238E27FC236}">
                <a16:creationId xmlns:a16="http://schemas.microsoft.com/office/drawing/2014/main" id="{07CE25C7-DD75-4848-9261-C8CF288A3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3175"/>
            <a:ext cx="4786313" cy="6865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6" name="Text Box 2">
            <a:extLst>
              <a:ext uri="{FF2B5EF4-FFF2-40B4-BE49-F238E27FC236}">
                <a16:creationId xmlns:a16="http://schemas.microsoft.com/office/drawing/2014/main" id="{E05ACC62-1D15-4215-9499-A302AF3CBB59}"/>
              </a:ext>
            </a:extLst>
          </p:cNvPr>
          <p:cNvSpPr txBox="1">
            <a:spLocks noChangeArrowheads="1"/>
          </p:cNvSpPr>
          <p:nvPr/>
        </p:nvSpPr>
        <p:spPr bwMode="auto">
          <a:xfrm>
            <a:off x="9159875" y="169863"/>
            <a:ext cx="1611313" cy="62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lstStyle>
            <a:lvl1pPr>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90000"/>
              </a:lnSpc>
            </a:pPr>
            <a:r>
              <a:rPr lang="en-US" altLang="zh-TW" sz="3600">
                <a:solidFill>
                  <a:srgbClr val="333F50"/>
                </a:solidFill>
                <a:latin typeface="標楷體" panose="03000509000000000000" pitchFamily="65" charset="-120"/>
                <a:ea typeface="標楷體" panose="03000509000000000000" pitchFamily="65" charset="-120"/>
              </a:rPr>
              <a:t>(</a:t>
            </a:r>
            <a:r>
              <a:rPr lang="zh-TW" altLang="zh-TW" sz="3600">
                <a:solidFill>
                  <a:srgbClr val="333F50"/>
                </a:solidFill>
                <a:latin typeface="標楷體" panose="03000509000000000000" pitchFamily="65" charset="-120"/>
                <a:ea typeface="標楷體" panose="03000509000000000000" pitchFamily="65" charset="-120"/>
              </a:rPr>
              <a:t>背面</a:t>
            </a:r>
            <a:r>
              <a:rPr lang="en-US" altLang="zh-TW" sz="3600">
                <a:solidFill>
                  <a:srgbClr val="333F50"/>
                </a:solidFill>
                <a:latin typeface="標楷體" panose="03000509000000000000" pitchFamily="65" charset="-120"/>
                <a:ea typeface="標楷體" panose="03000509000000000000" pitchFamily="65" charset="-120"/>
              </a:rPr>
              <a:t>)</a:t>
            </a:r>
          </a:p>
        </p:txBody>
      </p:sp>
      <p:pic>
        <p:nvPicPr>
          <p:cNvPr id="67587" name="Picture 3">
            <a:extLst>
              <a:ext uri="{FF2B5EF4-FFF2-40B4-BE49-F238E27FC236}">
                <a16:creationId xmlns:a16="http://schemas.microsoft.com/office/drawing/2014/main" id="{D267165C-C448-47AA-8B69-912448C0C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60000">
            <a:off x="4772025" y="3971925"/>
            <a:ext cx="635000" cy="436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8" name="Freeform 4">
            <a:extLst>
              <a:ext uri="{FF2B5EF4-FFF2-40B4-BE49-F238E27FC236}">
                <a16:creationId xmlns:a16="http://schemas.microsoft.com/office/drawing/2014/main" id="{4D4A2AB6-64BA-4FEF-8F60-DC7CC7751EFB}"/>
              </a:ext>
            </a:extLst>
          </p:cNvPr>
          <p:cNvSpPr>
            <a:spLocks noChangeArrowheads="1"/>
          </p:cNvSpPr>
          <p:nvPr/>
        </p:nvSpPr>
        <p:spPr bwMode="auto">
          <a:xfrm>
            <a:off x="2927350" y="4094163"/>
            <a:ext cx="1884363" cy="1185862"/>
          </a:xfrm>
          <a:custGeom>
            <a:avLst/>
            <a:gdLst>
              <a:gd name="T0" fmla="*/ 16 w 21600"/>
              <a:gd name="T1" fmla="*/ 11 h 21600"/>
              <a:gd name="T2" fmla="*/ 133 w 21600"/>
              <a:gd name="T3" fmla="*/ 134 h 21600"/>
              <a:gd name="T4" fmla="*/ 133 w 21600"/>
              <a:gd name="T5" fmla="*/ 134 h 21600"/>
              <a:gd name="T6" fmla="*/ 137 w 21600"/>
              <a:gd name="T7" fmla="*/ 138 h 21600"/>
              <a:gd name="T8" fmla="*/ 138 w 21600"/>
              <a:gd name="T9" fmla="*/ 138 h 21600"/>
              <a:gd name="T10" fmla="*/ 139 w 21600"/>
              <a:gd name="T11" fmla="*/ 139 h 21600"/>
              <a:gd name="T12" fmla="*/ 138 w 21600"/>
              <a:gd name="T13" fmla="*/ 140 h 21600"/>
              <a:gd name="T14" fmla="*/ 137 w 21600"/>
              <a:gd name="T15" fmla="*/ 139 h 21600"/>
              <a:gd name="T16" fmla="*/ 137 w 21600"/>
              <a:gd name="T17" fmla="*/ 138 h 21600"/>
              <a:gd name="T18" fmla="*/ 11 w 21600"/>
              <a:gd name="T19" fmla="*/ 46 h 21600"/>
              <a:gd name="T20" fmla="*/ 180 w 21600"/>
              <a:gd name="T21" fmla="*/ 181 h 21600"/>
              <a:gd name="T22" fmla="*/ 180 w 21600"/>
              <a:gd name="T23" fmla="*/ 181 h 21600"/>
              <a:gd name="T24" fmla="*/ 184 w 21600"/>
              <a:gd name="T25" fmla="*/ 185 h 21600"/>
              <a:gd name="T26" fmla="*/ 184 w 21600"/>
              <a:gd name="T27" fmla="*/ 185 h 21600"/>
              <a:gd name="T28" fmla="*/ 47 w 21600"/>
              <a:gd name="T29" fmla="*/ 37 h 21600"/>
              <a:gd name="T30" fmla="*/ 227 w 21600"/>
              <a:gd name="T31" fmla="*/ 228 h 21600"/>
              <a:gd name="T32" fmla="*/ 227 w 21600"/>
              <a:gd name="T33" fmla="*/ 228 h 21600"/>
              <a:gd name="T34" fmla="*/ 231 w 21600"/>
              <a:gd name="T35" fmla="*/ 232 h 21600"/>
              <a:gd name="T36" fmla="*/ 232 w 21600"/>
              <a:gd name="T37" fmla="*/ 232 h 21600"/>
              <a:gd name="T38" fmla="*/ 233 w 21600"/>
              <a:gd name="T39" fmla="*/ 233 h 21600"/>
              <a:gd name="T40" fmla="*/ 232 w 21600"/>
              <a:gd name="T41" fmla="*/ 234 h 21600"/>
              <a:gd name="T42" fmla="*/ 231 w 21600"/>
              <a:gd name="T43" fmla="*/ 233 h 21600"/>
              <a:gd name="T44" fmla="*/ 231 w 21600"/>
              <a:gd name="T45" fmla="*/ 232 h 21600"/>
              <a:gd name="T46" fmla="*/ 36 w 21600"/>
              <a:gd name="T47" fmla="*/ 16 h 21600"/>
              <a:gd name="T48" fmla="*/ 274 w 21600"/>
              <a:gd name="T49" fmla="*/ 275 h 21600"/>
              <a:gd name="T50" fmla="*/ 274 w 21600"/>
              <a:gd name="T51" fmla="*/ 275 h 21600"/>
              <a:gd name="T52" fmla="*/ 278 w 21600"/>
              <a:gd name="T53" fmla="*/ 279 h 21600"/>
              <a:gd name="T54" fmla="*/ 279 w 21600"/>
              <a:gd name="T55" fmla="*/ 279 h 21600"/>
              <a:gd name="T56" fmla="*/ 280 w 21600"/>
              <a:gd name="T57" fmla="*/ 280 h 21600"/>
              <a:gd name="T58" fmla="*/ 279 w 21600"/>
              <a:gd name="T59" fmla="*/ 281 h 21600"/>
              <a:gd name="T60" fmla="*/ 278 w 21600"/>
              <a:gd name="T61" fmla="*/ 280 h 21600"/>
              <a:gd name="T62" fmla="*/ 278 w 21600"/>
              <a:gd name="T63" fmla="*/ 279 h 21600"/>
              <a:gd name="T64" fmla="*/ 91 w 21600"/>
              <a:gd name="T65" fmla="*/ 91 h 21600"/>
              <a:gd name="T66" fmla="*/ 92 w 21600"/>
              <a:gd name="T67" fmla="*/ 9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T64" t="T65" r="T66" b="T67"/>
            <a:pathLst>
              <a:path w="21600" h="21600">
                <a:moveTo>
                  <a:pt x="16" y="11"/>
                </a:moveTo>
                <a:lnTo>
                  <a:pt x="133" y="134"/>
                </a:lnTo>
                <a:cubicBezTo>
                  <a:pt x="133" y="134"/>
                  <a:pt x="133" y="134"/>
                  <a:pt x="133" y="134"/>
                </a:cubicBezTo>
                <a:lnTo>
                  <a:pt x="137" y="138"/>
                </a:lnTo>
                <a:cubicBezTo>
                  <a:pt x="137" y="138"/>
                  <a:pt x="137" y="138"/>
                  <a:pt x="138" y="138"/>
                </a:cubicBezTo>
                <a:cubicBezTo>
                  <a:pt x="138" y="138"/>
                  <a:pt x="139" y="138"/>
                  <a:pt x="139" y="139"/>
                </a:cubicBezTo>
                <a:cubicBezTo>
                  <a:pt x="139" y="139"/>
                  <a:pt x="138" y="140"/>
                  <a:pt x="138" y="140"/>
                </a:cubicBezTo>
                <a:cubicBezTo>
                  <a:pt x="137" y="140"/>
                  <a:pt x="137" y="139"/>
                  <a:pt x="137" y="139"/>
                </a:cubicBezTo>
                <a:cubicBezTo>
                  <a:pt x="137" y="138"/>
                  <a:pt x="137" y="138"/>
                  <a:pt x="137" y="138"/>
                </a:cubicBezTo>
                <a:lnTo>
                  <a:pt x="11" y="46"/>
                </a:lnTo>
                <a:lnTo>
                  <a:pt x="180" y="181"/>
                </a:lnTo>
                <a:cubicBezTo>
                  <a:pt x="180" y="181"/>
                  <a:pt x="180" y="181"/>
                  <a:pt x="180" y="181"/>
                </a:cubicBezTo>
                <a:lnTo>
                  <a:pt x="184" y="185"/>
                </a:lnTo>
                <a:cubicBezTo>
                  <a:pt x="184" y="185"/>
                  <a:pt x="184" y="185"/>
                  <a:pt x="184" y="185"/>
                </a:cubicBezTo>
                <a:lnTo>
                  <a:pt x="47" y="37"/>
                </a:lnTo>
                <a:lnTo>
                  <a:pt x="227" y="228"/>
                </a:lnTo>
                <a:cubicBezTo>
                  <a:pt x="227" y="228"/>
                  <a:pt x="227" y="228"/>
                  <a:pt x="227" y="228"/>
                </a:cubicBezTo>
                <a:lnTo>
                  <a:pt x="231" y="232"/>
                </a:lnTo>
                <a:cubicBezTo>
                  <a:pt x="231" y="232"/>
                  <a:pt x="231" y="232"/>
                  <a:pt x="232" y="232"/>
                </a:cubicBezTo>
                <a:cubicBezTo>
                  <a:pt x="232" y="232"/>
                  <a:pt x="233" y="232"/>
                  <a:pt x="233" y="233"/>
                </a:cubicBezTo>
                <a:cubicBezTo>
                  <a:pt x="233" y="233"/>
                  <a:pt x="232" y="234"/>
                  <a:pt x="232" y="234"/>
                </a:cubicBezTo>
                <a:cubicBezTo>
                  <a:pt x="231" y="234"/>
                  <a:pt x="231" y="233"/>
                  <a:pt x="231" y="233"/>
                </a:cubicBezTo>
                <a:cubicBezTo>
                  <a:pt x="231" y="232"/>
                  <a:pt x="231" y="232"/>
                  <a:pt x="231" y="232"/>
                </a:cubicBezTo>
                <a:lnTo>
                  <a:pt x="36" y="16"/>
                </a:lnTo>
                <a:lnTo>
                  <a:pt x="274" y="275"/>
                </a:lnTo>
                <a:cubicBezTo>
                  <a:pt x="274" y="275"/>
                  <a:pt x="274" y="275"/>
                  <a:pt x="274" y="275"/>
                </a:cubicBezTo>
                <a:lnTo>
                  <a:pt x="278" y="279"/>
                </a:lnTo>
                <a:cubicBezTo>
                  <a:pt x="278" y="279"/>
                  <a:pt x="278" y="279"/>
                  <a:pt x="279" y="279"/>
                </a:cubicBezTo>
                <a:cubicBezTo>
                  <a:pt x="279" y="279"/>
                  <a:pt x="280" y="279"/>
                  <a:pt x="280" y="280"/>
                </a:cubicBezTo>
                <a:cubicBezTo>
                  <a:pt x="280" y="280"/>
                  <a:pt x="279" y="281"/>
                  <a:pt x="279" y="281"/>
                </a:cubicBezTo>
                <a:cubicBezTo>
                  <a:pt x="278" y="281"/>
                  <a:pt x="278" y="280"/>
                  <a:pt x="278" y="280"/>
                </a:cubicBezTo>
                <a:cubicBezTo>
                  <a:pt x="278" y="279"/>
                  <a:pt x="278" y="279"/>
                  <a:pt x="278" y="279"/>
                </a:cubicBezTo>
                <a:close/>
              </a:path>
            </a:pathLst>
          </a:custGeom>
          <a:solidFill>
            <a:srgbClr val="203864">
              <a:alpha val="70000"/>
            </a:srgbClr>
          </a:solidFill>
          <a:ln>
            <a:noFill/>
          </a:ln>
          <a:effectLst/>
          <a:extLs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00" tIns="68760" rIns="34200" bIns="68760" anchor="ctr" anchorCtr="1"/>
          <a:lstStyle>
            <a:lvl1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endParaRPr lang="en-US" altLang="zh-TW" sz="2200" b="1">
              <a:solidFill>
                <a:srgbClr val="FFFFFF"/>
              </a:solidFill>
              <a:effectLst>
                <a:outerShdw blurRad="38100" dist="38100" dir="2700000" algn="tl">
                  <a:srgbClr val="000000"/>
                </a:outerShdw>
              </a:effectLst>
              <a:latin typeface="微軟正黑體" panose="020B0604030504040204" pitchFamily="34" charset="-120"/>
            </a:endParaRPr>
          </a:p>
          <a:p>
            <a:pPr hangingPunct="1">
              <a:lnSpc>
                <a:spcPct val="100000"/>
              </a:lnSpc>
              <a:spcBef>
                <a:spcPts val="1200"/>
              </a:spcBef>
            </a:pPr>
            <a:r>
              <a:rPr lang="zh-TW" altLang="zh-TW" sz="2200" b="1">
                <a:solidFill>
                  <a:srgbClr val="FFFFFF"/>
                </a:solidFill>
                <a:effectLst>
                  <a:outerShdw blurRad="38100" dist="38100" dir="2700000" algn="tl">
                    <a:srgbClr val="000000"/>
                  </a:outerShdw>
                </a:effectLst>
                <a:latin typeface="微軟正黑體" panose="020B0604030504040204" pitchFamily="34" charset="-120"/>
              </a:rPr>
              <a:t>第</a:t>
            </a:r>
            <a:r>
              <a:rPr lang="en-US" altLang="zh-TW" sz="2200" b="1">
                <a:solidFill>
                  <a:srgbClr val="FFFFFF"/>
                </a:solidFill>
                <a:effectLst>
                  <a:outerShdw blurRad="38100" dist="38100" dir="2700000" algn="tl">
                    <a:srgbClr val="000000"/>
                  </a:outerShdw>
                </a:effectLst>
                <a:latin typeface="微軟正黑體" panose="020B0604030504040204" pitchFamily="34" charset="-120"/>
              </a:rPr>
              <a:t>1</a:t>
            </a:r>
            <a:r>
              <a:rPr lang="zh-TW" altLang="zh-TW" sz="2200" b="1">
                <a:solidFill>
                  <a:srgbClr val="FFFFFF"/>
                </a:solidFill>
                <a:effectLst>
                  <a:outerShdw blurRad="38100" dist="38100" dir="2700000" algn="tl">
                    <a:srgbClr val="000000"/>
                  </a:outerShdw>
                </a:effectLst>
                <a:latin typeface="微軟正黑體" panose="020B0604030504040204" pitchFamily="34" charset="-120"/>
              </a:rPr>
              <a:t>題為</a:t>
            </a:r>
            <a:r>
              <a:rPr lang="en-US" altLang="zh-TW" sz="2200" b="1">
                <a:solidFill>
                  <a:srgbClr val="FFFFFF"/>
                </a:solidFill>
                <a:effectLst>
                  <a:outerShdw blurRad="38100" dist="38100" dir="2700000" algn="tl">
                    <a:srgbClr val="000000"/>
                  </a:outerShdw>
                </a:effectLst>
                <a:latin typeface="微軟正黑體" panose="020B0604030504040204" pitchFamily="34" charset="-120"/>
              </a:rPr>
              <a:t>1</a:t>
            </a:r>
            <a:r>
              <a:rPr lang="zh-TW" altLang="zh-TW" sz="2200" b="1">
                <a:solidFill>
                  <a:srgbClr val="FFFFFF"/>
                </a:solidFill>
                <a:effectLst>
                  <a:outerShdw blurRad="38100" dist="38100" dir="2700000" algn="tl">
                    <a:srgbClr val="000000"/>
                  </a:outerShdw>
                </a:effectLst>
                <a:latin typeface="微軟正黑體" panose="020B0604030504040204" pitchFamily="34" charset="-120"/>
              </a:rPr>
              <a:t>分</a:t>
            </a:r>
          </a:p>
          <a:p>
            <a:pPr hangingPunct="1">
              <a:lnSpc>
                <a:spcPct val="100000"/>
              </a:lnSpc>
            </a:pPr>
            <a:r>
              <a:rPr lang="zh-TW" altLang="zh-TW" sz="2200" b="1">
                <a:solidFill>
                  <a:srgbClr val="FFFFFF"/>
                </a:solidFill>
                <a:effectLst>
                  <a:outerShdw blurRad="38100" dist="38100" dir="2700000" algn="tl">
                    <a:srgbClr val="000000"/>
                  </a:outerShdw>
                </a:effectLst>
                <a:latin typeface="微軟正黑體" panose="020B0604030504040204" pitchFamily="34" charset="-120"/>
              </a:rPr>
              <a:t>第</a:t>
            </a:r>
            <a:r>
              <a:rPr lang="en-US" altLang="zh-TW" sz="2200" b="1">
                <a:solidFill>
                  <a:srgbClr val="FFFFFF"/>
                </a:solidFill>
                <a:effectLst>
                  <a:outerShdw blurRad="38100" dist="38100" dir="2700000" algn="tl">
                    <a:srgbClr val="000000"/>
                  </a:outerShdw>
                </a:effectLst>
                <a:latin typeface="微軟正黑體" panose="020B0604030504040204" pitchFamily="34" charset="-120"/>
              </a:rPr>
              <a:t>2</a:t>
            </a:r>
            <a:r>
              <a:rPr lang="zh-TW" altLang="zh-TW" sz="2200" b="1">
                <a:solidFill>
                  <a:srgbClr val="FFFFFF"/>
                </a:solidFill>
                <a:effectLst>
                  <a:outerShdw blurRad="38100" dist="38100" dir="2700000" algn="tl">
                    <a:srgbClr val="000000"/>
                  </a:outerShdw>
                </a:effectLst>
                <a:latin typeface="微軟正黑體" panose="020B0604030504040204" pitchFamily="34" charset="-120"/>
              </a:rPr>
              <a:t>題為</a:t>
            </a:r>
            <a:r>
              <a:rPr lang="en-US" altLang="zh-TW" sz="2200" b="1">
                <a:solidFill>
                  <a:srgbClr val="FFFFFF"/>
                </a:solidFill>
                <a:effectLst>
                  <a:outerShdw blurRad="38100" dist="38100" dir="2700000" algn="tl">
                    <a:srgbClr val="000000"/>
                  </a:outerShdw>
                </a:effectLst>
                <a:latin typeface="微軟正黑體" panose="020B0604030504040204" pitchFamily="34" charset="-120"/>
              </a:rPr>
              <a:t>3</a:t>
            </a:r>
            <a:r>
              <a:rPr lang="zh-TW" altLang="zh-TW" sz="2200" b="1">
                <a:solidFill>
                  <a:srgbClr val="FFFFFF"/>
                </a:solidFill>
                <a:effectLst>
                  <a:outerShdw blurRad="38100" dist="38100" dir="2700000" algn="tl">
                    <a:srgbClr val="000000"/>
                  </a:outerShdw>
                </a:effectLst>
                <a:latin typeface="微軟正黑體" panose="020B0604030504040204" pitchFamily="34" charset="-120"/>
              </a:rPr>
              <a:t>分</a:t>
            </a:r>
          </a:p>
        </p:txBody>
      </p:sp>
      <p:pic>
        <p:nvPicPr>
          <p:cNvPr id="67589" name="Picture 5">
            <a:extLst>
              <a:ext uri="{FF2B5EF4-FFF2-40B4-BE49-F238E27FC236}">
                <a16:creationId xmlns:a16="http://schemas.microsoft.com/office/drawing/2014/main" id="{708EDAA9-8DD2-4321-92A1-0E90E294E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80000">
            <a:off x="4710907" y="2464593"/>
            <a:ext cx="635000" cy="436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90" name="Freeform 6">
            <a:extLst>
              <a:ext uri="{FF2B5EF4-FFF2-40B4-BE49-F238E27FC236}">
                <a16:creationId xmlns:a16="http://schemas.microsoft.com/office/drawing/2014/main" id="{3000F52F-5DA8-4436-92AD-C54A6DA9B48C}"/>
              </a:ext>
            </a:extLst>
          </p:cNvPr>
          <p:cNvSpPr>
            <a:spLocks noChangeArrowheads="1"/>
          </p:cNvSpPr>
          <p:nvPr/>
        </p:nvSpPr>
        <p:spPr bwMode="auto">
          <a:xfrm>
            <a:off x="2681288" y="990600"/>
            <a:ext cx="2181225" cy="1514475"/>
          </a:xfrm>
          <a:custGeom>
            <a:avLst/>
            <a:gdLst>
              <a:gd name="T0" fmla="*/ 16 w 21600"/>
              <a:gd name="T1" fmla="*/ 11 h 21600"/>
              <a:gd name="T2" fmla="*/ 133 w 21600"/>
              <a:gd name="T3" fmla="*/ 134 h 21600"/>
              <a:gd name="T4" fmla="*/ 133 w 21600"/>
              <a:gd name="T5" fmla="*/ 134 h 21600"/>
              <a:gd name="T6" fmla="*/ 137 w 21600"/>
              <a:gd name="T7" fmla="*/ 138 h 21600"/>
              <a:gd name="T8" fmla="*/ 138 w 21600"/>
              <a:gd name="T9" fmla="*/ 138 h 21600"/>
              <a:gd name="T10" fmla="*/ 139 w 21600"/>
              <a:gd name="T11" fmla="*/ 139 h 21600"/>
              <a:gd name="T12" fmla="*/ 138 w 21600"/>
              <a:gd name="T13" fmla="*/ 140 h 21600"/>
              <a:gd name="T14" fmla="*/ 137 w 21600"/>
              <a:gd name="T15" fmla="*/ 139 h 21600"/>
              <a:gd name="T16" fmla="*/ 137 w 21600"/>
              <a:gd name="T17" fmla="*/ 138 h 21600"/>
              <a:gd name="T18" fmla="*/ 11 w 21600"/>
              <a:gd name="T19" fmla="*/ 46 h 21600"/>
              <a:gd name="T20" fmla="*/ 180 w 21600"/>
              <a:gd name="T21" fmla="*/ 181 h 21600"/>
              <a:gd name="T22" fmla="*/ 180 w 21600"/>
              <a:gd name="T23" fmla="*/ 181 h 21600"/>
              <a:gd name="T24" fmla="*/ 184 w 21600"/>
              <a:gd name="T25" fmla="*/ 185 h 21600"/>
              <a:gd name="T26" fmla="*/ 184 w 21600"/>
              <a:gd name="T27" fmla="*/ 185 h 21600"/>
              <a:gd name="T28" fmla="*/ 47 w 21600"/>
              <a:gd name="T29" fmla="*/ 37 h 21600"/>
              <a:gd name="T30" fmla="*/ 227 w 21600"/>
              <a:gd name="T31" fmla="*/ 228 h 21600"/>
              <a:gd name="T32" fmla="*/ 227 w 21600"/>
              <a:gd name="T33" fmla="*/ 228 h 21600"/>
              <a:gd name="T34" fmla="*/ 231 w 21600"/>
              <a:gd name="T35" fmla="*/ 232 h 21600"/>
              <a:gd name="T36" fmla="*/ 232 w 21600"/>
              <a:gd name="T37" fmla="*/ 232 h 21600"/>
              <a:gd name="T38" fmla="*/ 233 w 21600"/>
              <a:gd name="T39" fmla="*/ 233 h 21600"/>
              <a:gd name="T40" fmla="*/ 232 w 21600"/>
              <a:gd name="T41" fmla="*/ 234 h 21600"/>
              <a:gd name="T42" fmla="*/ 231 w 21600"/>
              <a:gd name="T43" fmla="*/ 233 h 21600"/>
              <a:gd name="T44" fmla="*/ 231 w 21600"/>
              <a:gd name="T45" fmla="*/ 232 h 21600"/>
              <a:gd name="T46" fmla="*/ 36 w 21600"/>
              <a:gd name="T47" fmla="*/ 16 h 21600"/>
              <a:gd name="T48" fmla="*/ 274 w 21600"/>
              <a:gd name="T49" fmla="*/ 275 h 21600"/>
              <a:gd name="T50" fmla="*/ 274 w 21600"/>
              <a:gd name="T51" fmla="*/ 275 h 21600"/>
              <a:gd name="T52" fmla="*/ 278 w 21600"/>
              <a:gd name="T53" fmla="*/ 279 h 21600"/>
              <a:gd name="T54" fmla="*/ 279 w 21600"/>
              <a:gd name="T55" fmla="*/ 279 h 21600"/>
              <a:gd name="T56" fmla="*/ 280 w 21600"/>
              <a:gd name="T57" fmla="*/ 280 h 21600"/>
              <a:gd name="T58" fmla="*/ 279 w 21600"/>
              <a:gd name="T59" fmla="*/ 281 h 21600"/>
              <a:gd name="T60" fmla="*/ 278 w 21600"/>
              <a:gd name="T61" fmla="*/ 280 h 21600"/>
              <a:gd name="T62" fmla="*/ 278 w 21600"/>
              <a:gd name="T63" fmla="*/ 279 h 21600"/>
              <a:gd name="T64" fmla="*/ 91 w 21600"/>
              <a:gd name="T65" fmla="*/ 91 h 21600"/>
              <a:gd name="T66" fmla="*/ 92 w 21600"/>
              <a:gd name="T67" fmla="*/ 9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T64" t="T65" r="T66" b="T67"/>
            <a:pathLst>
              <a:path w="21600" h="21600">
                <a:moveTo>
                  <a:pt x="16" y="11"/>
                </a:moveTo>
                <a:lnTo>
                  <a:pt x="133" y="134"/>
                </a:lnTo>
                <a:cubicBezTo>
                  <a:pt x="133" y="134"/>
                  <a:pt x="133" y="134"/>
                  <a:pt x="133" y="134"/>
                </a:cubicBezTo>
                <a:lnTo>
                  <a:pt x="137" y="138"/>
                </a:lnTo>
                <a:cubicBezTo>
                  <a:pt x="137" y="138"/>
                  <a:pt x="137" y="138"/>
                  <a:pt x="138" y="138"/>
                </a:cubicBezTo>
                <a:cubicBezTo>
                  <a:pt x="138" y="138"/>
                  <a:pt x="139" y="138"/>
                  <a:pt x="139" y="139"/>
                </a:cubicBezTo>
                <a:cubicBezTo>
                  <a:pt x="139" y="139"/>
                  <a:pt x="138" y="140"/>
                  <a:pt x="138" y="140"/>
                </a:cubicBezTo>
                <a:cubicBezTo>
                  <a:pt x="137" y="140"/>
                  <a:pt x="137" y="139"/>
                  <a:pt x="137" y="139"/>
                </a:cubicBezTo>
                <a:cubicBezTo>
                  <a:pt x="137" y="138"/>
                  <a:pt x="137" y="138"/>
                  <a:pt x="137" y="138"/>
                </a:cubicBezTo>
                <a:lnTo>
                  <a:pt x="11" y="46"/>
                </a:lnTo>
                <a:lnTo>
                  <a:pt x="180" y="181"/>
                </a:lnTo>
                <a:cubicBezTo>
                  <a:pt x="180" y="181"/>
                  <a:pt x="180" y="181"/>
                  <a:pt x="180" y="181"/>
                </a:cubicBezTo>
                <a:lnTo>
                  <a:pt x="184" y="185"/>
                </a:lnTo>
                <a:cubicBezTo>
                  <a:pt x="184" y="185"/>
                  <a:pt x="184" y="185"/>
                  <a:pt x="184" y="185"/>
                </a:cubicBezTo>
                <a:lnTo>
                  <a:pt x="47" y="37"/>
                </a:lnTo>
                <a:lnTo>
                  <a:pt x="227" y="228"/>
                </a:lnTo>
                <a:cubicBezTo>
                  <a:pt x="227" y="228"/>
                  <a:pt x="227" y="228"/>
                  <a:pt x="227" y="228"/>
                </a:cubicBezTo>
                <a:lnTo>
                  <a:pt x="231" y="232"/>
                </a:lnTo>
                <a:cubicBezTo>
                  <a:pt x="231" y="232"/>
                  <a:pt x="231" y="232"/>
                  <a:pt x="232" y="232"/>
                </a:cubicBezTo>
                <a:cubicBezTo>
                  <a:pt x="232" y="232"/>
                  <a:pt x="233" y="232"/>
                  <a:pt x="233" y="233"/>
                </a:cubicBezTo>
                <a:cubicBezTo>
                  <a:pt x="233" y="233"/>
                  <a:pt x="232" y="234"/>
                  <a:pt x="232" y="234"/>
                </a:cubicBezTo>
                <a:cubicBezTo>
                  <a:pt x="231" y="234"/>
                  <a:pt x="231" y="233"/>
                  <a:pt x="231" y="233"/>
                </a:cubicBezTo>
                <a:cubicBezTo>
                  <a:pt x="231" y="232"/>
                  <a:pt x="231" y="232"/>
                  <a:pt x="231" y="232"/>
                </a:cubicBezTo>
                <a:lnTo>
                  <a:pt x="36" y="16"/>
                </a:lnTo>
                <a:lnTo>
                  <a:pt x="274" y="275"/>
                </a:lnTo>
                <a:cubicBezTo>
                  <a:pt x="274" y="275"/>
                  <a:pt x="274" y="275"/>
                  <a:pt x="274" y="275"/>
                </a:cubicBezTo>
                <a:lnTo>
                  <a:pt x="278" y="279"/>
                </a:lnTo>
                <a:cubicBezTo>
                  <a:pt x="278" y="279"/>
                  <a:pt x="278" y="279"/>
                  <a:pt x="279" y="279"/>
                </a:cubicBezTo>
                <a:cubicBezTo>
                  <a:pt x="279" y="279"/>
                  <a:pt x="280" y="279"/>
                  <a:pt x="280" y="280"/>
                </a:cubicBezTo>
                <a:cubicBezTo>
                  <a:pt x="280" y="280"/>
                  <a:pt x="279" y="281"/>
                  <a:pt x="279" y="281"/>
                </a:cubicBezTo>
                <a:cubicBezTo>
                  <a:pt x="278" y="281"/>
                  <a:pt x="278" y="280"/>
                  <a:pt x="278" y="280"/>
                </a:cubicBezTo>
                <a:cubicBezTo>
                  <a:pt x="278" y="279"/>
                  <a:pt x="278" y="279"/>
                  <a:pt x="278" y="279"/>
                </a:cubicBezTo>
                <a:close/>
              </a:path>
            </a:pathLst>
          </a:custGeom>
          <a:solidFill>
            <a:srgbClr val="203864">
              <a:alpha val="70000"/>
            </a:srgbClr>
          </a:solidFill>
          <a:ln>
            <a:noFill/>
          </a:ln>
          <a:effectLst/>
          <a:extLs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00" tIns="68760" rIns="34200" bIns="68760" anchor="ctr" anchorCtr="1"/>
          <a:lstStyle>
            <a:lvl1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r>
              <a:rPr lang="zh-TW" altLang="zh-TW" sz="2200" b="1">
                <a:solidFill>
                  <a:srgbClr val="FFFFFF"/>
                </a:solidFill>
                <a:effectLst>
                  <a:outerShdw blurRad="38100" dist="38100" dir="2700000" algn="tl">
                    <a:srgbClr val="000000"/>
                  </a:outerShdw>
                </a:effectLst>
                <a:latin typeface="微軟正黑體" panose="020B0604030504040204" pitchFamily="34" charset="-120"/>
              </a:rPr>
              <a:t>僅呈現答錯</a:t>
            </a:r>
          </a:p>
          <a:p>
            <a:pPr hangingPunct="1">
              <a:lnSpc>
                <a:spcPct val="100000"/>
              </a:lnSpc>
            </a:pPr>
            <a:r>
              <a:rPr lang="zh-TW" altLang="zh-TW" sz="2200" b="1">
                <a:solidFill>
                  <a:srgbClr val="FFFFFF"/>
                </a:solidFill>
                <a:effectLst>
                  <a:outerShdw blurRad="38100" dist="38100" dir="2700000" algn="tl">
                    <a:srgbClr val="000000"/>
                  </a:outerShdw>
                </a:effectLst>
                <a:latin typeface="微軟正黑體" panose="020B0604030504040204" pitchFamily="34" charset="-120"/>
              </a:rPr>
              <a:t>題目的資訊：</a:t>
            </a:r>
          </a:p>
          <a:p>
            <a:pPr hangingPunct="1">
              <a:lnSpc>
                <a:spcPct val="100000"/>
              </a:lnSpc>
            </a:pPr>
            <a:r>
              <a:rPr lang="zh-TW" altLang="zh-TW" sz="2200" b="1">
                <a:solidFill>
                  <a:srgbClr val="FFFFFF"/>
                </a:solidFill>
                <a:effectLst>
                  <a:outerShdw blurRad="38100" dist="38100" dir="2700000" algn="tl">
                    <a:srgbClr val="000000"/>
                  </a:outerShdw>
                </a:effectLst>
                <a:latin typeface="微軟正黑體" panose="020B0604030504040204" pitchFamily="34" charset="-120"/>
              </a:rPr>
              <a:t>上</a:t>
            </a:r>
            <a:r>
              <a:rPr lang="en-US" altLang="zh-TW" sz="2200" b="1">
                <a:solidFill>
                  <a:srgbClr val="FFFFFF"/>
                </a:solidFill>
                <a:effectLst>
                  <a:outerShdw blurRad="38100" dist="38100" dir="2700000" algn="tl">
                    <a:srgbClr val="000000"/>
                  </a:outerShdw>
                </a:effectLst>
                <a:latin typeface="微軟正黑體" panose="020B0604030504040204" pitchFamily="34" charset="-120"/>
              </a:rPr>
              <a:t> – </a:t>
            </a:r>
            <a:r>
              <a:rPr lang="zh-TW" altLang="zh-TW" sz="2200" b="1">
                <a:solidFill>
                  <a:srgbClr val="FFFFFF"/>
                </a:solidFill>
                <a:effectLst>
                  <a:outerShdw blurRad="38100" dist="38100" dir="2700000" algn="tl">
                    <a:srgbClr val="000000"/>
                  </a:outerShdw>
                </a:effectLst>
                <a:latin typeface="微軟正黑體" panose="020B0604030504040204" pitchFamily="34" charset="-120"/>
              </a:rPr>
              <a:t>標準答案，</a:t>
            </a:r>
          </a:p>
          <a:p>
            <a:pPr hangingPunct="1">
              <a:lnSpc>
                <a:spcPct val="100000"/>
              </a:lnSpc>
            </a:pPr>
            <a:r>
              <a:rPr lang="zh-TW" altLang="zh-TW" sz="2200" b="1">
                <a:solidFill>
                  <a:srgbClr val="FFFFFF"/>
                </a:solidFill>
                <a:effectLst>
                  <a:outerShdw blurRad="38100" dist="38100" dir="2700000" algn="tl">
                    <a:srgbClr val="000000"/>
                  </a:outerShdw>
                </a:effectLst>
                <a:latin typeface="微軟正黑體" panose="020B0604030504040204" pitchFamily="34" charset="-120"/>
              </a:rPr>
              <a:t>下</a:t>
            </a:r>
            <a:r>
              <a:rPr lang="en-US" altLang="zh-TW" sz="2200" b="1">
                <a:solidFill>
                  <a:srgbClr val="FFFFFF"/>
                </a:solidFill>
                <a:effectLst>
                  <a:outerShdw blurRad="38100" dist="38100" dir="2700000" algn="tl">
                    <a:srgbClr val="000000"/>
                  </a:outerShdw>
                </a:effectLst>
                <a:latin typeface="微軟正黑體" panose="020B0604030504040204" pitchFamily="34" charset="-120"/>
              </a:rPr>
              <a:t> – </a:t>
            </a:r>
            <a:r>
              <a:rPr lang="zh-TW" altLang="zh-TW" sz="2200" b="1">
                <a:solidFill>
                  <a:srgbClr val="FFFFFF"/>
                </a:solidFill>
                <a:effectLst>
                  <a:outerShdw blurRad="38100" dist="38100" dir="2700000" algn="tl">
                    <a:srgbClr val="000000"/>
                  </a:outerShdw>
                </a:effectLst>
                <a:latin typeface="微軟正黑體" panose="020B0604030504040204" pitchFamily="34" charset="-120"/>
              </a:rPr>
              <a:t>考生答案。</a:t>
            </a:r>
          </a:p>
        </p:txBody>
      </p:sp>
      <p:pic>
        <p:nvPicPr>
          <p:cNvPr id="67591" name="Picture 7">
            <a:extLst>
              <a:ext uri="{FF2B5EF4-FFF2-40B4-BE49-F238E27FC236}">
                <a16:creationId xmlns:a16="http://schemas.microsoft.com/office/drawing/2014/main" id="{D014A86D-8676-4698-891A-49397ECC24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5089525" y="3613150"/>
            <a:ext cx="423863" cy="284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92" name="Picture 8">
            <a:extLst>
              <a:ext uri="{FF2B5EF4-FFF2-40B4-BE49-F238E27FC236}">
                <a16:creationId xmlns:a16="http://schemas.microsoft.com/office/drawing/2014/main" id="{F7879742-AF67-48DA-853B-7A38543E6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5367338" y="2725738"/>
            <a:ext cx="423862" cy="284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93" name="Text Box 9">
            <a:extLst>
              <a:ext uri="{FF2B5EF4-FFF2-40B4-BE49-F238E27FC236}">
                <a16:creationId xmlns:a16="http://schemas.microsoft.com/office/drawing/2014/main" id="{FC800C56-88CF-4751-8120-CEB0626D079F}"/>
              </a:ext>
            </a:extLst>
          </p:cNvPr>
          <p:cNvSpPr txBox="1">
            <a:spLocks noChangeArrowheads="1"/>
          </p:cNvSpPr>
          <p:nvPr/>
        </p:nvSpPr>
        <p:spPr bwMode="auto">
          <a:xfrm>
            <a:off x="390525" y="552450"/>
            <a:ext cx="1108075" cy="602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45720" tIns="91440" rIns="45720" bIns="91440" anchor="ctr"/>
          <a:lstStyle>
            <a:lvl1pPr>
              <a:tabLst>
                <a:tab pos="449263" algn="l"/>
                <a:tab pos="898525"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90000"/>
              </a:lnSpc>
            </a:pPr>
            <a:r>
              <a:rPr lang="zh-TW" altLang="zh-TW" sz="4800" b="1">
                <a:latin typeface="標楷體" panose="03000509000000000000" pitchFamily="65" charset="-120"/>
                <a:ea typeface="標楷體" panose="03000509000000000000" pitchFamily="65" charset="-120"/>
              </a:rPr>
              <a:t>國中教育會考 成績單</a:t>
            </a:r>
          </a:p>
        </p:txBody>
      </p:sp>
      <p:sp>
        <p:nvSpPr>
          <p:cNvPr id="67594" name="Text Box 10">
            <a:extLst>
              <a:ext uri="{FF2B5EF4-FFF2-40B4-BE49-F238E27FC236}">
                <a16:creationId xmlns:a16="http://schemas.microsoft.com/office/drawing/2014/main" id="{744D47B0-1B13-4575-B320-151982E38181}"/>
              </a:ext>
            </a:extLst>
          </p:cNvPr>
          <p:cNvSpPr txBox="1">
            <a:spLocks noChangeArrowheads="1"/>
          </p:cNvSpPr>
          <p:nvPr/>
        </p:nvSpPr>
        <p:spPr bwMode="auto">
          <a:xfrm>
            <a:off x="11728450" y="6383338"/>
            <a:ext cx="5254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lstStyle>
            <a:lvl1pPr>
              <a:tabLst>
                <a:tab pos="449263" algn="l"/>
              </a:tabLst>
              <a:defRPr>
                <a:solidFill>
                  <a:srgbClr val="000000"/>
                </a:solidFill>
                <a:latin typeface="Arial" panose="020B0604020202020204" pitchFamily="34" charset="0"/>
                <a:ea typeface="微軟正黑體" panose="020B0604030504040204" pitchFamily="34" charset="-120"/>
              </a:defRPr>
            </a:lvl1pPr>
            <a:lvl2pPr>
              <a:tabLst>
                <a:tab pos="449263" algn="l"/>
              </a:tabLst>
              <a:defRPr>
                <a:solidFill>
                  <a:srgbClr val="000000"/>
                </a:solidFill>
                <a:latin typeface="Arial" panose="020B0604020202020204" pitchFamily="34" charset="0"/>
                <a:ea typeface="微軟正黑體" panose="020B0604030504040204" pitchFamily="34" charset="-120"/>
              </a:defRPr>
            </a:lvl2pPr>
            <a:lvl3pPr>
              <a:tabLst>
                <a:tab pos="449263" algn="l"/>
              </a:tabLst>
              <a:defRPr>
                <a:solidFill>
                  <a:srgbClr val="000000"/>
                </a:solidFill>
                <a:latin typeface="Arial" panose="020B0604020202020204" pitchFamily="34" charset="0"/>
                <a:ea typeface="微軟正黑體" panose="020B0604030504040204" pitchFamily="34" charset="-120"/>
              </a:defRPr>
            </a:lvl3pPr>
            <a:lvl4pPr>
              <a:tabLst>
                <a:tab pos="449263" algn="l"/>
              </a:tabLst>
              <a:defRPr>
                <a:solidFill>
                  <a:srgbClr val="000000"/>
                </a:solidFill>
                <a:latin typeface="Arial" panose="020B0604020202020204" pitchFamily="34" charset="0"/>
                <a:ea typeface="微軟正黑體" panose="020B0604030504040204" pitchFamily="34" charset="-120"/>
              </a:defRPr>
            </a:lvl4pPr>
            <a:lvl5pPr>
              <a:tabLst>
                <a:tab pos="4492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fld id="{BF36D0B6-A430-45F4-8716-E416E6C6E37A}" type="slidenum">
              <a:rPr lang="en-US" altLang="zh-TW">
                <a:latin typeface="Calibri" panose="020F0502020204030204" pitchFamily="34" charset="0"/>
                <a:ea typeface="新細明體" panose="02020500000000000000" pitchFamily="18" charset="-120"/>
              </a:rPr>
              <a:pPr hangingPunct="1">
                <a:lnSpc>
                  <a:spcPct val="100000"/>
                </a:lnSpc>
              </a:pPr>
              <a:t>16</a:t>
            </a:fld>
            <a:endParaRPr lang="en-US" altLang="zh-TW">
              <a:latin typeface="Calibri" panose="020F0502020204030204" pitchFamily="34" charset="0"/>
              <a:ea typeface="新細明體" panose="02020500000000000000" pitchFamily="18" charset="-120"/>
            </a:endParaRPr>
          </a:p>
        </p:txBody>
      </p:sp>
      <p:sp>
        <p:nvSpPr>
          <p:cNvPr id="67595" name="Text Box 11">
            <a:extLst>
              <a:ext uri="{FF2B5EF4-FFF2-40B4-BE49-F238E27FC236}">
                <a16:creationId xmlns:a16="http://schemas.microsoft.com/office/drawing/2014/main" id="{017D388F-6683-4A06-BABC-B201C56FB629}"/>
              </a:ext>
            </a:extLst>
          </p:cNvPr>
          <p:cNvSpPr txBox="1">
            <a:spLocks noChangeArrowheads="1"/>
          </p:cNvSpPr>
          <p:nvPr/>
        </p:nvSpPr>
        <p:spPr bwMode="auto">
          <a:xfrm>
            <a:off x="5472113" y="1217613"/>
            <a:ext cx="2087562" cy="120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lstStyle>
            <a:lvl1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r>
              <a:rPr lang="zh-TW" altLang="zh-TW" sz="7200">
                <a:solidFill>
                  <a:srgbClr val="FF0000"/>
                </a:solidFill>
                <a:latin typeface="微軟正黑體" panose="020B0604030504040204" pitchFamily="34" charset="-120"/>
              </a:rPr>
              <a:t>樣張</a:t>
            </a:r>
          </a:p>
        </p:txBody>
      </p:sp>
      <p:sp>
        <p:nvSpPr>
          <p:cNvPr id="67596" name="Text Box 12">
            <a:extLst>
              <a:ext uri="{FF2B5EF4-FFF2-40B4-BE49-F238E27FC236}">
                <a16:creationId xmlns:a16="http://schemas.microsoft.com/office/drawing/2014/main" id="{9684C48F-97C3-4332-AD82-5FA670D14AE0}"/>
              </a:ext>
            </a:extLst>
          </p:cNvPr>
          <p:cNvSpPr txBox="1">
            <a:spLocks noChangeArrowheads="1"/>
          </p:cNvSpPr>
          <p:nvPr/>
        </p:nvSpPr>
        <p:spPr bwMode="auto">
          <a:xfrm>
            <a:off x="3240088" y="4179888"/>
            <a:ext cx="566737" cy="369887"/>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lstStyle>
            <a:lvl1pPr>
              <a:tabLst>
                <a:tab pos="449263" algn="l"/>
              </a:tabLst>
              <a:defRPr>
                <a:solidFill>
                  <a:srgbClr val="000000"/>
                </a:solidFill>
                <a:latin typeface="Arial" panose="020B0604020202020204" pitchFamily="34" charset="0"/>
                <a:ea typeface="微軟正黑體" panose="020B0604030504040204" pitchFamily="34" charset="-120"/>
              </a:defRPr>
            </a:lvl1pPr>
            <a:lvl2pPr>
              <a:tabLst>
                <a:tab pos="449263" algn="l"/>
              </a:tabLst>
              <a:defRPr>
                <a:solidFill>
                  <a:srgbClr val="000000"/>
                </a:solidFill>
                <a:latin typeface="Arial" panose="020B0604020202020204" pitchFamily="34" charset="0"/>
                <a:ea typeface="微軟正黑體" panose="020B0604030504040204" pitchFamily="34" charset="-120"/>
              </a:defRPr>
            </a:lvl2pPr>
            <a:lvl3pPr>
              <a:tabLst>
                <a:tab pos="449263" algn="l"/>
              </a:tabLst>
              <a:defRPr>
                <a:solidFill>
                  <a:srgbClr val="000000"/>
                </a:solidFill>
                <a:latin typeface="Arial" panose="020B0604020202020204" pitchFamily="34" charset="0"/>
                <a:ea typeface="微軟正黑體" panose="020B0604030504040204" pitchFamily="34" charset="-120"/>
              </a:defRPr>
            </a:lvl3pPr>
            <a:lvl4pPr>
              <a:tabLst>
                <a:tab pos="449263" algn="l"/>
              </a:tabLst>
              <a:defRPr>
                <a:solidFill>
                  <a:srgbClr val="000000"/>
                </a:solidFill>
                <a:latin typeface="Arial" panose="020B0604020202020204" pitchFamily="34" charset="0"/>
                <a:ea typeface="微軟正黑體" panose="020B0604030504040204" pitchFamily="34" charset="-120"/>
              </a:defRPr>
            </a:lvl4pPr>
            <a:lvl5pPr>
              <a:tabLst>
                <a:tab pos="4492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r>
              <a:rPr lang="en-US" altLang="zh-TW">
                <a:latin typeface="Tahoma" panose="020B0604030504040204" pitchFamily="34" charset="0"/>
                <a:cs typeface="Tahoma" panose="020B0604030504040204" pitchFamily="34" charset="0"/>
              </a:rPr>
              <a:t>1</a:t>
            </a:r>
            <a:r>
              <a:rPr lang="en-US" altLang="zh-TW">
                <a:latin typeface="Tahoma" panose="020B0604030504040204" pitchFamily="34" charset="0"/>
                <a:ea typeface="新細明體" panose="02020500000000000000" pitchFamily="18" charset="-120"/>
              </a:rPr>
              <a:t> </a:t>
            </a:r>
            <a:r>
              <a:rPr lang="en-US" altLang="zh-TW">
                <a:latin typeface="Tahoma" panose="020B0604030504040204" pitchFamily="34" charset="0"/>
                <a:cs typeface="Tahoma" panose="020B0604030504040204" pitchFamily="34" charset="0"/>
              </a:rPr>
              <a:t>3</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8609" name="Picture 1">
            <a:extLst>
              <a:ext uri="{FF2B5EF4-FFF2-40B4-BE49-F238E27FC236}">
                <a16:creationId xmlns:a16="http://schemas.microsoft.com/office/drawing/2014/main" id="{90F90DC2-8A06-47C4-8596-CAB72A0C8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12192000" cy="6846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73B94C84-1539-4636-B0FD-43AB72872026}"/>
              </a:ext>
            </a:extLst>
          </p:cNvPr>
          <p:cNvSpPr>
            <a:spLocks noGrp="1" noChangeArrowheads="1"/>
          </p:cNvSpPr>
          <p:nvPr>
            <p:ph type="title" idx="4294967295"/>
          </p:nvPr>
        </p:nvSpPr>
        <p:spPr>
          <a:xfrm>
            <a:off x="838200" y="1422400"/>
            <a:ext cx="10515600" cy="1325563"/>
          </a:xfrm>
          <a:ln/>
        </p:spPr>
        <p:txBody>
          <a:bodyPr vert="eaVert" anchor="ctr"/>
          <a:lstStyle/>
          <a:p>
            <a:pPr algn="l" hangingPunct="1">
              <a:lnSpc>
                <a:spcPct val="9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b="1">
                <a:latin typeface="標楷體" panose="03000509000000000000" pitchFamily="65" charset="-120"/>
                <a:ea typeface="標楷體" panose="03000509000000000000" pitchFamily="65" charset="-120"/>
              </a:rPr>
              <a:t>大綱</a:t>
            </a:r>
          </a:p>
        </p:txBody>
      </p:sp>
      <p:sp>
        <p:nvSpPr>
          <p:cNvPr id="53250" name="Rectangle 2">
            <a:extLst>
              <a:ext uri="{FF2B5EF4-FFF2-40B4-BE49-F238E27FC236}">
                <a16:creationId xmlns:a16="http://schemas.microsoft.com/office/drawing/2014/main" id="{54F80505-2115-46A3-865C-98F369F3F525}"/>
              </a:ext>
            </a:extLst>
          </p:cNvPr>
          <p:cNvSpPr>
            <a:spLocks noGrp="1" noChangeArrowheads="1"/>
          </p:cNvSpPr>
          <p:nvPr>
            <p:ph type="body" idx="4294967295"/>
          </p:nvPr>
        </p:nvSpPr>
        <p:spPr>
          <a:xfrm>
            <a:off x="838200" y="2517775"/>
            <a:ext cx="10515600" cy="2825750"/>
          </a:xfrm>
          <a:ln/>
        </p:spPr>
        <p:txBody>
          <a:bodyPr vert="eaVert" lIns="45720" tIns="91440" rIns="45720" bIns="91440"/>
          <a:lstStyle/>
          <a:p>
            <a:pPr marL="457200" indent="-455613" hangingPunct="1">
              <a:lnSpc>
                <a:spcPct val="150000"/>
              </a:lnSpc>
              <a:spcBef>
                <a:spcPts val="1800"/>
              </a:spcBef>
              <a:buSzPct val="97000"/>
              <a:buFont typeface="Times New Roman" panose="02020603050405020304" pitchFamily="18" charset="0"/>
              <a:buBlip>
                <a:blip r:embed="rId3"/>
              </a:buBlip>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b="1">
                <a:latin typeface="標楷體" panose="03000509000000000000" pitchFamily="65" charset="-120"/>
                <a:ea typeface="標楷體" panose="03000509000000000000" pitchFamily="65" charset="-120"/>
              </a:rPr>
              <a:t>標準參照的計分方式</a:t>
            </a:r>
          </a:p>
          <a:p>
            <a:pPr marL="1976438" lvl="1" indent="-533400" hangingPunct="1">
              <a:lnSpc>
                <a:spcPct val="150000"/>
              </a:lnSpc>
              <a:spcBef>
                <a:spcPts val="50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sz="2600">
                <a:latin typeface="標楷體" panose="03000509000000000000" pitchFamily="65" charset="-120"/>
                <a:ea typeface="標楷體" panose="03000509000000000000" pitchFamily="65" charset="-120"/>
              </a:rPr>
              <a:t>各科等級描述</a:t>
            </a:r>
          </a:p>
          <a:p>
            <a:pPr marL="1976438" lvl="1" indent="-533400" hangingPunct="1">
              <a:lnSpc>
                <a:spcPct val="150000"/>
              </a:lnSpc>
              <a:spcBef>
                <a:spcPts val="50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sz="2600">
                <a:latin typeface="標楷體" panose="03000509000000000000" pitchFamily="65" charset="-120"/>
                <a:ea typeface="標楷體" panose="03000509000000000000" pitchFamily="65" charset="-120"/>
              </a:rPr>
              <a:t>三等級四標示</a:t>
            </a:r>
          </a:p>
          <a:p>
            <a:pPr marL="1976438" lvl="1" indent="-533400" hangingPunct="1">
              <a:lnSpc>
                <a:spcPct val="150000"/>
              </a:lnSpc>
              <a:spcBef>
                <a:spcPts val="50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sz="2600">
                <a:latin typeface="標楷體" panose="03000509000000000000" pitchFamily="65" charset="-120"/>
                <a:ea typeface="標楷體" panose="03000509000000000000" pitchFamily="65" charset="-120"/>
              </a:rPr>
              <a:t>英語及數學科採加權計分</a:t>
            </a:r>
          </a:p>
          <a:p>
            <a:pPr marL="457200" indent="-455613" hangingPunct="1">
              <a:lnSpc>
                <a:spcPct val="90000"/>
              </a:lnSpc>
              <a:spcBef>
                <a:spcPts val="100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endParaRPr lang="en-US" altLang="zh-TW" sz="2800">
              <a:latin typeface="Calibri" panose="020F0502020204030204" pitchFamily="34" charset="0"/>
              <a:ea typeface="新細明體" panose="02020500000000000000" pitchFamily="18" charset="-12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3B06D8F9-D9A3-4016-BD5C-681F5C03A754}"/>
              </a:ext>
            </a:extLst>
          </p:cNvPr>
          <p:cNvSpPr>
            <a:spLocks noGrp="1" noChangeArrowheads="1"/>
          </p:cNvSpPr>
          <p:nvPr>
            <p:ph type="title" idx="4294967295"/>
          </p:nvPr>
        </p:nvSpPr>
        <p:spPr>
          <a:xfrm>
            <a:off x="838200" y="12700"/>
            <a:ext cx="10515600" cy="1325563"/>
          </a:xfrm>
          <a:ln/>
        </p:spPr>
        <p:txBody>
          <a:bodyPr vert="eaVert" lIns="45720" tIns="91440" rIns="45720" bIns="91440" anchorCtr="1"/>
          <a:lstStyle/>
          <a:p>
            <a:pPr hangingPunct="1">
              <a:lnSpc>
                <a:spcPct val="9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sz="4800" b="1">
                <a:latin typeface="標楷體" panose="03000509000000000000" pitchFamily="65" charset="-120"/>
                <a:ea typeface="標楷體" panose="03000509000000000000" pitchFamily="65" charset="-120"/>
              </a:rPr>
              <a:t>測驗結果呈現方式</a:t>
            </a:r>
          </a:p>
        </p:txBody>
      </p:sp>
      <p:sp>
        <p:nvSpPr>
          <p:cNvPr id="54274" name="Rectangle 2">
            <a:extLst>
              <a:ext uri="{FF2B5EF4-FFF2-40B4-BE49-F238E27FC236}">
                <a16:creationId xmlns:a16="http://schemas.microsoft.com/office/drawing/2014/main" id="{181AFE5F-ECA4-4F35-AD9F-62F4BC4A554F}"/>
              </a:ext>
            </a:extLst>
          </p:cNvPr>
          <p:cNvSpPr>
            <a:spLocks noGrp="1" noChangeArrowheads="1"/>
          </p:cNvSpPr>
          <p:nvPr>
            <p:ph type="body" idx="4294967295"/>
          </p:nvPr>
        </p:nvSpPr>
        <p:spPr>
          <a:xfrm>
            <a:off x="923925" y="1528763"/>
            <a:ext cx="10469563" cy="4525962"/>
          </a:xfrm>
          <a:ln/>
        </p:spPr>
        <p:txBody>
          <a:bodyPr vert="eaVert" lIns="45720" tIns="91440" rIns="45720" bIns="91440"/>
          <a:lstStyle/>
          <a:p>
            <a:pPr marL="1068388" lvl="2" indent="-1066800" algn="just" hangingPunct="1">
              <a:lnSpc>
                <a:spcPct val="90000"/>
              </a:lnSpc>
              <a:spcBef>
                <a:spcPts val="600"/>
              </a:spcBef>
              <a:spcAft>
                <a:spcPts val="600"/>
              </a:spcAft>
              <a:buSzPct val="97000"/>
              <a:buFont typeface="Times New Roman" panose="02020603050405020304" pitchFamily="18" charset="0"/>
              <a:buBlip>
                <a:blip r:embed="rId3"/>
              </a:buBlip>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sz="3200">
                <a:latin typeface="Times New Roman" panose="02020603050405020304" pitchFamily="18" charset="0"/>
                <a:ea typeface="標楷體" panose="03000509000000000000" pitchFamily="65" charset="-120"/>
              </a:rPr>
              <a:t>採標準參照方式，將學生在國文、英語、數學、社會、自然</a:t>
            </a:r>
            <a:r>
              <a:rPr lang="en-US" altLang="zh-TW" sz="3200">
                <a:latin typeface="Times New Roman" panose="02020603050405020304" pitchFamily="18" charset="0"/>
                <a:ea typeface="標楷體" panose="03000509000000000000" pitchFamily="65" charset="-120"/>
              </a:rPr>
              <a:t>5</a:t>
            </a:r>
            <a:r>
              <a:rPr lang="zh-TW" altLang="zh-TW" sz="3200">
                <a:latin typeface="Times New Roman" panose="02020603050405020304" pitchFamily="18" charset="0"/>
                <a:ea typeface="標楷體" panose="03000509000000000000" pitchFamily="65" charset="-120"/>
              </a:rPr>
              <a:t>個科目之作答表現參照事先訂定的等級描述。</a:t>
            </a:r>
          </a:p>
          <a:p>
            <a:pPr marL="914400" lvl="2" indent="-912813" algn="just" hangingPunct="1">
              <a:lnSpc>
                <a:spcPct val="90000"/>
              </a:lnSpc>
              <a:spcBef>
                <a:spcPts val="1800"/>
              </a:spcBef>
              <a:spcAft>
                <a:spcPts val="600"/>
              </a:spcAft>
              <a:buSzPct val="97000"/>
              <a:buFont typeface="Times New Roman" panose="02020603050405020304" pitchFamily="18" charset="0"/>
              <a:buBlip>
                <a:blip r:embed="rId3"/>
              </a:buBlip>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sz="3200">
                <a:latin typeface="Times New Roman" panose="02020603050405020304" pitchFamily="18" charset="0"/>
                <a:ea typeface="標楷體" panose="03000509000000000000" pitchFamily="65" charset="-120"/>
              </a:rPr>
              <a:t>將學生表現區分為三個等級：</a:t>
            </a:r>
          </a:p>
          <a:p>
            <a:pPr marL="893763" lvl="1" indent="0" algn="just" hangingPunct="1">
              <a:lnSpc>
                <a:spcPct val="90000"/>
              </a:lnSpc>
              <a:spcBef>
                <a:spcPts val="600"/>
              </a:spcBef>
              <a:spcAft>
                <a:spcPts val="600"/>
              </a:spcAft>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a:latin typeface="Times New Roman" panose="02020603050405020304" pitchFamily="18" charset="0"/>
                <a:ea typeface="標楷體" panose="03000509000000000000" pitchFamily="65" charset="-120"/>
              </a:rPr>
              <a:t>「精熟」：</a:t>
            </a:r>
            <a:r>
              <a:rPr lang="zh-TW" altLang="zh-TW">
                <a:solidFill>
                  <a:srgbClr val="FF0000"/>
                </a:solidFill>
                <a:latin typeface="Times New Roman" panose="02020603050405020304" pitchFamily="18" charset="0"/>
                <a:ea typeface="標楷體" panose="03000509000000000000" pitchFamily="65" charset="-120"/>
              </a:rPr>
              <a:t>精通熟習</a:t>
            </a:r>
            <a:r>
              <a:rPr lang="zh-TW" altLang="zh-TW">
                <a:latin typeface="Times New Roman" panose="02020603050405020304" pitchFamily="18" charset="0"/>
                <a:ea typeface="標楷體" panose="03000509000000000000" pitchFamily="65" charset="-120"/>
              </a:rPr>
              <a:t>該科目國中教育階段所學習的</a:t>
            </a:r>
            <a:r>
              <a:rPr lang="zh-TW" altLang="zh-TW">
                <a:solidFill>
                  <a:srgbClr val="FF0000"/>
                </a:solidFill>
                <a:latin typeface="Times New Roman" panose="02020603050405020304" pitchFamily="18" charset="0"/>
                <a:ea typeface="標楷體" panose="03000509000000000000" pitchFamily="65" charset="-120"/>
              </a:rPr>
              <a:t>知識與能力</a:t>
            </a:r>
          </a:p>
          <a:p>
            <a:pPr marL="903288" lvl="1" indent="4763" algn="just" hangingPunct="1">
              <a:lnSpc>
                <a:spcPct val="90000"/>
              </a:lnSpc>
              <a:spcBef>
                <a:spcPts val="600"/>
              </a:spcBef>
              <a:spcAft>
                <a:spcPts val="600"/>
              </a:spcAft>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a:latin typeface="Times New Roman" panose="02020603050405020304" pitchFamily="18" charset="0"/>
                <a:ea typeface="標楷體" panose="03000509000000000000" pitchFamily="65" charset="-120"/>
              </a:rPr>
              <a:t>「基礎」：</a:t>
            </a:r>
            <a:r>
              <a:rPr lang="zh-TW" altLang="zh-TW">
                <a:solidFill>
                  <a:srgbClr val="FF0000"/>
                </a:solidFill>
                <a:latin typeface="Times New Roman" panose="02020603050405020304" pitchFamily="18" charset="0"/>
                <a:ea typeface="標楷體" panose="03000509000000000000" pitchFamily="65" charset="-120"/>
              </a:rPr>
              <a:t>具備</a:t>
            </a:r>
            <a:r>
              <a:rPr lang="zh-TW" altLang="zh-TW">
                <a:latin typeface="Times New Roman" panose="02020603050405020304" pitchFamily="18" charset="0"/>
                <a:ea typeface="標楷體" panose="03000509000000000000" pitchFamily="65" charset="-120"/>
              </a:rPr>
              <a:t>該科目國中教育階段之</a:t>
            </a:r>
            <a:r>
              <a:rPr lang="zh-TW" altLang="zh-TW">
                <a:solidFill>
                  <a:srgbClr val="FF0000"/>
                </a:solidFill>
                <a:latin typeface="Times New Roman" panose="02020603050405020304" pitchFamily="18" charset="0"/>
                <a:ea typeface="標楷體" panose="03000509000000000000" pitchFamily="65" charset="-120"/>
              </a:rPr>
              <a:t>基本學力</a:t>
            </a:r>
          </a:p>
          <a:p>
            <a:pPr marL="903288" lvl="1" indent="4763" algn="just" hangingPunct="1">
              <a:lnSpc>
                <a:spcPct val="90000"/>
              </a:lnSpc>
              <a:spcBef>
                <a:spcPts val="600"/>
              </a:spcBef>
              <a:spcAft>
                <a:spcPts val="600"/>
              </a:spcAft>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a:latin typeface="Times New Roman" panose="02020603050405020304" pitchFamily="18" charset="0"/>
                <a:ea typeface="標楷體" panose="03000509000000000000" pitchFamily="65" charset="-120"/>
              </a:rPr>
              <a:t>「待加強」：</a:t>
            </a:r>
            <a:r>
              <a:rPr lang="zh-TW" altLang="zh-TW">
                <a:solidFill>
                  <a:srgbClr val="FF0000"/>
                </a:solidFill>
                <a:latin typeface="Times New Roman" panose="02020603050405020304" pitchFamily="18" charset="0"/>
                <a:ea typeface="標楷體" panose="03000509000000000000" pitchFamily="65" charset="-120"/>
              </a:rPr>
              <a:t>尚未</a:t>
            </a:r>
            <a:r>
              <a:rPr lang="zh-TW" altLang="zh-TW">
                <a:latin typeface="Times New Roman" panose="02020603050405020304" pitchFamily="18" charset="0"/>
                <a:ea typeface="標楷體" panose="03000509000000000000" pitchFamily="65" charset="-120"/>
              </a:rPr>
              <a:t>具備該科目國中教育階段之</a:t>
            </a:r>
            <a:r>
              <a:rPr lang="zh-TW" altLang="zh-TW">
                <a:solidFill>
                  <a:srgbClr val="FF0000"/>
                </a:solidFill>
                <a:latin typeface="Times New Roman" panose="02020603050405020304" pitchFamily="18" charset="0"/>
                <a:ea typeface="標楷體" panose="03000509000000000000" pitchFamily="65" charset="-120"/>
              </a:rPr>
              <a:t>基本學力</a:t>
            </a:r>
          </a:p>
          <a:p>
            <a:pPr marL="457200" indent="-455613" algn="just" hangingPunct="1">
              <a:lnSpc>
                <a:spcPct val="90000"/>
              </a:lnSpc>
              <a:spcBef>
                <a:spcPts val="1800"/>
              </a:spcBef>
              <a:spcAft>
                <a:spcPts val="600"/>
              </a:spcAft>
              <a:buSzPct val="97000"/>
              <a:buFont typeface="StarSymbol" charset="0"/>
              <a:buBlip>
                <a:blip r:embed="rId3"/>
              </a:buBlip>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a:latin typeface="Times New Roman" panose="02020603050405020304" pitchFamily="18" charset="0"/>
                <a:ea typeface="標楷體" panose="03000509000000000000" pitchFamily="65" charset="-120"/>
              </a:rPr>
              <a:t>寫作測驗的評閱結果分為：一至六級分</a:t>
            </a:r>
          </a:p>
          <a:p>
            <a:pPr marL="457200" indent="-455613" hangingPunct="1">
              <a:lnSpc>
                <a:spcPct val="90000"/>
              </a:lnSpc>
              <a:spcBef>
                <a:spcPts val="100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endParaRPr lang="en-US" altLang="zh-TW" sz="2800">
              <a:solidFill>
                <a:srgbClr val="0000FF"/>
              </a:solidFill>
              <a:latin typeface="Times New Roman" panose="02020603050405020304" pitchFamily="18" charset="0"/>
              <a:ea typeface="新細明體" panose="02020500000000000000" pitchFamily="18" charset="-120"/>
            </a:endParaRPr>
          </a:p>
          <a:p>
            <a:pPr marL="457200" indent="-455613" hangingPunct="1">
              <a:lnSpc>
                <a:spcPct val="90000"/>
              </a:lnSpc>
              <a:spcBef>
                <a:spcPts val="100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endParaRPr lang="en-US" altLang="zh-TW" sz="2800">
              <a:latin typeface="Times New Roman" panose="02020603050405020304" pitchFamily="18" charset="0"/>
              <a:ea typeface="新細明體" panose="02020500000000000000" pitchFamily="18" charset="-120"/>
            </a:endParaRPr>
          </a:p>
          <a:p>
            <a:pPr marL="457200" indent="-455613" hangingPunct="1">
              <a:lnSpc>
                <a:spcPct val="90000"/>
              </a:lnSpc>
              <a:spcBef>
                <a:spcPts val="100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endParaRPr lang="en-US" altLang="zh-TW" sz="2800">
              <a:latin typeface="Times New Roman" panose="02020603050405020304" pitchFamily="18" charset="0"/>
              <a:ea typeface="新細明體" panose="02020500000000000000" pitchFamily="18" charset="-120"/>
            </a:endParaRPr>
          </a:p>
          <a:p>
            <a:pPr marL="457200" indent="-455613" hangingPunct="1">
              <a:lnSpc>
                <a:spcPct val="90000"/>
              </a:lnSpc>
              <a:spcBef>
                <a:spcPts val="1000"/>
              </a:spcBef>
              <a:buFont typeface="Arial" panose="020B0604020202020204" pitchFamily="34" charset="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endParaRPr lang="en-US" altLang="zh-TW" sz="2800">
              <a:latin typeface="Times New Roman" panose="02020603050405020304" pitchFamily="18" charset="0"/>
              <a:ea typeface="新細明體" panose="02020500000000000000" pitchFamily="18" charset="-120"/>
            </a:endParaRPr>
          </a:p>
        </p:txBody>
      </p:sp>
      <p:sp>
        <p:nvSpPr>
          <p:cNvPr id="54275" name="Text Box 3">
            <a:extLst>
              <a:ext uri="{FF2B5EF4-FFF2-40B4-BE49-F238E27FC236}">
                <a16:creationId xmlns:a16="http://schemas.microsoft.com/office/drawing/2014/main" id="{528962F2-A76F-4EC3-9C1C-9C958D937AA0}"/>
              </a:ext>
            </a:extLst>
          </p:cNvPr>
          <p:cNvSpPr txBox="1">
            <a:spLocks noChangeArrowheads="1"/>
          </p:cNvSpPr>
          <p:nvPr/>
        </p:nvSpPr>
        <p:spPr bwMode="auto">
          <a:xfrm>
            <a:off x="11728450" y="6383338"/>
            <a:ext cx="5254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lstStyle>
            <a:lvl1pPr>
              <a:tabLst>
                <a:tab pos="449263" algn="l"/>
              </a:tabLst>
              <a:defRPr>
                <a:solidFill>
                  <a:srgbClr val="000000"/>
                </a:solidFill>
                <a:latin typeface="Arial" panose="020B0604020202020204" pitchFamily="34" charset="0"/>
                <a:ea typeface="微軟正黑體" panose="020B0604030504040204" pitchFamily="34" charset="-120"/>
              </a:defRPr>
            </a:lvl1pPr>
            <a:lvl2pPr>
              <a:tabLst>
                <a:tab pos="449263" algn="l"/>
              </a:tabLst>
              <a:defRPr>
                <a:solidFill>
                  <a:srgbClr val="000000"/>
                </a:solidFill>
                <a:latin typeface="Arial" panose="020B0604020202020204" pitchFamily="34" charset="0"/>
                <a:ea typeface="微軟正黑體" panose="020B0604030504040204" pitchFamily="34" charset="-120"/>
              </a:defRPr>
            </a:lvl2pPr>
            <a:lvl3pPr>
              <a:tabLst>
                <a:tab pos="449263" algn="l"/>
              </a:tabLst>
              <a:defRPr>
                <a:solidFill>
                  <a:srgbClr val="000000"/>
                </a:solidFill>
                <a:latin typeface="Arial" panose="020B0604020202020204" pitchFamily="34" charset="0"/>
                <a:ea typeface="微軟正黑體" panose="020B0604030504040204" pitchFamily="34" charset="-120"/>
              </a:defRPr>
            </a:lvl3pPr>
            <a:lvl4pPr>
              <a:tabLst>
                <a:tab pos="449263" algn="l"/>
              </a:tabLst>
              <a:defRPr>
                <a:solidFill>
                  <a:srgbClr val="000000"/>
                </a:solidFill>
                <a:latin typeface="Arial" panose="020B0604020202020204" pitchFamily="34" charset="0"/>
                <a:ea typeface="微軟正黑體" panose="020B0604030504040204" pitchFamily="34" charset="-120"/>
              </a:defRPr>
            </a:lvl4pPr>
            <a:lvl5pPr>
              <a:tabLst>
                <a:tab pos="4492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fld id="{7BD9EC03-3C47-4A54-A4FE-DF56A2352157}" type="slidenum">
              <a:rPr lang="en-US" altLang="zh-TW">
                <a:latin typeface="Calibri" panose="020F0502020204030204" pitchFamily="34" charset="0"/>
                <a:ea typeface="新細明體" panose="02020500000000000000" pitchFamily="18" charset="-120"/>
              </a:rPr>
              <a:pPr hangingPunct="1">
                <a:lnSpc>
                  <a:spcPct val="100000"/>
                </a:lnSpc>
              </a:pPr>
              <a:t>3</a:t>
            </a:fld>
            <a:endParaRPr lang="en-US" altLang="zh-TW">
              <a:latin typeface="Calibri" panose="020F0502020204030204" pitchFamily="34" charset="0"/>
              <a:ea typeface="新細明體" panose="02020500000000000000" pitchFamily="18" charset="-120"/>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9FD40D42-4F81-4815-9020-8F387DB60EFF}"/>
              </a:ext>
            </a:extLst>
          </p:cNvPr>
          <p:cNvSpPr>
            <a:spLocks noGrp="1" noChangeArrowheads="1"/>
          </p:cNvSpPr>
          <p:nvPr>
            <p:ph type="title" idx="4294967295"/>
          </p:nvPr>
        </p:nvSpPr>
        <p:spPr>
          <a:xfrm>
            <a:off x="838200" y="-7938"/>
            <a:ext cx="10515600" cy="1325563"/>
          </a:xfrm>
          <a:ln/>
        </p:spPr>
        <p:txBody>
          <a:bodyPr vert="eaVert" anchorCtr="1"/>
          <a:lstStyle/>
          <a:p>
            <a:pPr hangingPunct="1">
              <a:lnSpc>
                <a:spcPct val="9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en-US" altLang="zh-TW" b="1">
                <a:latin typeface="Times New Roman" panose="02020603050405020304" pitchFamily="18" charset="0"/>
                <a:ea typeface="標楷體" panose="03000509000000000000" pitchFamily="65" charset="-120"/>
              </a:rPr>
              <a:t>114</a:t>
            </a:r>
            <a:r>
              <a:rPr lang="zh-TW" altLang="zh-TW" b="1">
                <a:latin typeface="Times New Roman" panose="02020603050405020304" pitchFamily="18" charset="0"/>
                <a:ea typeface="標楷體" panose="03000509000000000000" pitchFamily="65" charset="-120"/>
              </a:rPr>
              <a:t>年</a:t>
            </a:r>
            <a:r>
              <a:rPr lang="zh-TW" altLang="zh-TW" b="1">
                <a:latin typeface="標楷體" panose="03000509000000000000" pitchFamily="65" charset="-120"/>
                <a:ea typeface="標楷體" panose="03000509000000000000" pitchFamily="65" charset="-120"/>
              </a:rPr>
              <a:t>國中教育會考各科等級描述</a:t>
            </a:r>
          </a:p>
        </p:txBody>
      </p:sp>
      <p:graphicFrame>
        <p:nvGraphicFramePr>
          <p:cNvPr id="55298" name="Group 2">
            <a:extLst>
              <a:ext uri="{FF2B5EF4-FFF2-40B4-BE49-F238E27FC236}">
                <a16:creationId xmlns:a16="http://schemas.microsoft.com/office/drawing/2014/main" id="{C67C74FE-1F75-4D53-9EB2-2821471D1B60}"/>
              </a:ext>
            </a:extLst>
          </p:cNvPr>
          <p:cNvGraphicFramePr>
            <a:graphicFrameLocks noGrp="1"/>
          </p:cNvGraphicFramePr>
          <p:nvPr/>
        </p:nvGraphicFramePr>
        <p:xfrm>
          <a:off x="0" y="1073150"/>
          <a:ext cx="12193588" cy="6154077"/>
        </p:xfrm>
        <a:graphic>
          <a:graphicData uri="http://schemas.openxmlformats.org/drawingml/2006/table">
            <a:tbl>
              <a:tblPr/>
              <a:tblGrid>
                <a:gridCol w="466725">
                  <a:extLst>
                    <a:ext uri="{9D8B030D-6E8A-4147-A177-3AD203B41FA5}">
                      <a16:colId xmlns:a16="http://schemas.microsoft.com/office/drawing/2014/main" val="1104615210"/>
                    </a:ext>
                  </a:extLst>
                </a:gridCol>
                <a:gridCol w="466725">
                  <a:extLst>
                    <a:ext uri="{9D8B030D-6E8A-4147-A177-3AD203B41FA5}">
                      <a16:colId xmlns:a16="http://schemas.microsoft.com/office/drawing/2014/main" val="2469623544"/>
                    </a:ext>
                  </a:extLst>
                </a:gridCol>
                <a:gridCol w="3752850">
                  <a:extLst>
                    <a:ext uri="{9D8B030D-6E8A-4147-A177-3AD203B41FA5}">
                      <a16:colId xmlns:a16="http://schemas.microsoft.com/office/drawing/2014/main" val="2219665100"/>
                    </a:ext>
                  </a:extLst>
                </a:gridCol>
                <a:gridCol w="3581400">
                  <a:extLst>
                    <a:ext uri="{9D8B030D-6E8A-4147-A177-3AD203B41FA5}">
                      <a16:colId xmlns:a16="http://schemas.microsoft.com/office/drawing/2014/main" val="1042480024"/>
                    </a:ext>
                  </a:extLst>
                </a:gridCol>
                <a:gridCol w="3925888">
                  <a:extLst>
                    <a:ext uri="{9D8B030D-6E8A-4147-A177-3AD203B41FA5}">
                      <a16:colId xmlns:a16="http://schemas.microsoft.com/office/drawing/2014/main" val="4153264551"/>
                    </a:ext>
                  </a:extLst>
                </a:gridCol>
              </a:tblGrid>
              <a:tr h="501650">
                <a:tc gridSpan="2">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6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等級</a:t>
                      </a:r>
                    </a:p>
                    <a:p>
                      <a:pPr marL="215900" marR="0" lvl="0" indent="-215900" algn="just"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6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考科</a:t>
                      </a:r>
                    </a:p>
                  </a:txBody>
                  <a:tcPr marL="45000" marR="45000" marT="90000" marB="90000" horzOverflow="overflow">
                    <a:lnL>
                      <a:noFill/>
                    </a:lnL>
                    <a:lnR>
                      <a:noFill/>
                    </a:lnR>
                    <a:lnT>
                      <a:noFill/>
                    </a:lnT>
                    <a:lnB>
                      <a:noFill/>
                    </a:lnB>
                    <a:lnTlToBr>
                      <a:noFill/>
                    </a:lnTlToBr>
                    <a:lnBlToTr>
                      <a:noFill/>
                    </a:lnBlToTr>
                    <a:solidFill>
                      <a:srgbClr val="729FCF"/>
                    </a:solidFill>
                  </a:tcPr>
                </a:tc>
                <a:tc h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20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精</a:t>
                      </a:r>
                      <a:r>
                        <a:rPr kumimoji="0" lang="en-US" altLang="zh-TW" sz="20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  </a:t>
                      </a:r>
                      <a:r>
                        <a:rPr kumimoji="0" lang="zh-TW" altLang="zh-TW" sz="20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熟</a:t>
                      </a: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20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基</a:t>
                      </a:r>
                      <a:r>
                        <a:rPr kumimoji="0" lang="en-US" altLang="zh-TW" sz="20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  </a:t>
                      </a:r>
                      <a:r>
                        <a:rPr kumimoji="0" lang="zh-TW" altLang="zh-TW" sz="20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礎</a:t>
                      </a: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20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待加強</a:t>
                      </a:r>
                    </a:p>
                  </a:txBody>
                  <a:tcPr marL="45000" marR="45000" marT="90000" marB="90000" horzOverflow="overflow">
                    <a:lnL>
                      <a:noFill/>
                    </a:lnL>
                    <a:lnR>
                      <a:noFill/>
                    </a:lnR>
                    <a:lnT>
                      <a:noFill/>
                    </a:lnT>
                    <a:lnB>
                      <a:noFill/>
                    </a:lnB>
                    <a:lnTlToBr>
                      <a:noFill/>
                    </a:lnTlToBr>
                    <a:lnBlToTr>
                      <a:noFill/>
                    </a:lnBlToTr>
                    <a:solidFill>
                      <a:srgbClr val="729FCF"/>
                    </a:solidFill>
                  </a:tcPr>
                </a:tc>
                <a:extLst>
                  <a:ext uri="{0D108BD9-81ED-4DB2-BD59-A6C34878D82A}">
                    <a16:rowId xmlns:a16="http://schemas.microsoft.com/office/drawing/2014/main" val="1324245091"/>
                  </a:ext>
                </a:extLst>
              </a:tr>
              <a:tr h="760413">
                <a:tc gridSpan="2">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20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國　文</a:t>
                      </a:r>
                    </a:p>
                  </a:txBody>
                  <a:tcPr marL="45000" marR="45000" marT="90000" marB="90000" horzOverflow="overflow">
                    <a:lnL>
                      <a:noFill/>
                    </a:lnL>
                    <a:lnR>
                      <a:noFill/>
                    </a:lnR>
                    <a:lnT>
                      <a:noFill/>
                    </a:lnT>
                    <a:lnB>
                      <a:noFill/>
                    </a:lnB>
                    <a:lnTlToBr>
                      <a:noFill/>
                    </a:lnTlToBr>
                    <a:lnBlToTr>
                      <a:noFill/>
                    </a:lnBlToTr>
                    <a:solidFill>
                      <a:srgbClr val="729FCF"/>
                    </a:solidFill>
                  </a:tcPr>
                </a:tc>
                <a:tc hMerge="1">
                  <a:txBody>
                    <a:bodyPr/>
                    <a:lstStyle/>
                    <a:p>
                      <a:endParaRPr lang="zh-TW" altLang="en-US"/>
                    </a:p>
                  </a:txBody>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能具備與教材相關的語文知識，能深入的理解、評鑑各類文本的內容與形式，並能適切統整應用以處理問題。</a:t>
                      </a: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大致能具備與教材相關的語文知識，大致能理解、評鑑各類文本的內容與形式，並大致能統整應用以處理問題。</a:t>
                      </a: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僅能具備部分與教材相關的語文知識，僅能有限的理解、評鑑各類文本的內容與形式，並有限的統整應用以處理問題。</a:t>
                      </a:r>
                    </a:p>
                  </a:txBody>
                  <a:tcPr marL="45000" marR="45000" marT="90000" marB="90000" horzOverflow="overflow">
                    <a:lnL>
                      <a:noFill/>
                    </a:lnL>
                    <a:lnR>
                      <a:noFill/>
                    </a:lnR>
                    <a:lnT>
                      <a:noFill/>
                    </a:lnT>
                    <a:lnB>
                      <a:noFill/>
                    </a:lnB>
                    <a:lnTlToBr>
                      <a:noFill/>
                    </a:lnTlToBr>
                    <a:lnBlToTr>
                      <a:noFill/>
                    </a:lnBlToTr>
                    <a:solidFill>
                      <a:srgbClr val="729FCF"/>
                    </a:solidFill>
                  </a:tcPr>
                </a:tc>
                <a:extLst>
                  <a:ext uri="{0D108BD9-81ED-4DB2-BD59-A6C34878D82A}">
                    <a16:rowId xmlns:a16="http://schemas.microsoft.com/office/drawing/2014/main" val="2458037297"/>
                  </a:ext>
                </a:extLst>
              </a:tr>
              <a:tr h="1477963">
                <a:tc rowSpan="2">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20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英語</a:t>
                      </a: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20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閱讀</a:t>
                      </a: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能理解所學字詞的常見語意、常見的句型結構，及簡易文本的篇章結構。能理解生活或社會議題、時事或新知、個人經歷或想法等主題，且敘述稍長、脈絡清楚分明的文本；能指出文本的主旨、結論、清楚陳述的敘述者態度或立場等重要訊息；能過濾及綜合文本訊息做推論。</a:t>
                      </a: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能理解所學字詞的基本語意、基本的句型結構，及簡易語句的語意或語法連結。能理解描繪生活周遭人事時地物等貼近個人日常生活經驗的主題，且敘述淺顯直白的文本；能提取文本中明確陳述的重要訊息。</a:t>
                      </a: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僅能理解少數所學字詞的基本語意或基本的句型結構，僅能有限地理解簡易語句的語意或語法連結。僅能有限地理解少數描繪生活周遭的人事時地物等貼近個人日常生活經驗的主題，且敘述淺顯直白的文本；僅能有限地提取文本中明確陳述的重要訊息。</a:t>
                      </a:r>
                    </a:p>
                  </a:txBody>
                  <a:tcPr marL="45000" marR="45000" marT="90000" marB="90000" horzOverflow="overflow">
                    <a:lnL>
                      <a:noFill/>
                    </a:lnL>
                    <a:lnR>
                      <a:noFill/>
                    </a:lnR>
                    <a:lnT>
                      <a:noFill/>
                    </a:lnT>
                    <a:lnB>
                      <a:noFill/>
                    </a:lnB>
                    <a:lnTlToBr>
                      <a:noFill/>
                    </a:lnTlToBr>
                    <a:lnBlToTr>
                      <a:noFill/>
                    </a:lnBlToTr>
                    <a:solidFill>
                      <a:srgbClr val="729FCF"/>
                    </a:solidFill>
                  </a:tcPr>
                </a:tc>
                <a:extLst>
                  <a:ext uri="{0D108BD9-81ED-4DB2-BD59-A6C34878D82A}">
                    <a16:rowId xmlns:a16="http://schemas.microsoft.com/office/drawing/2014/main" val="2718650522"/>
                  </a:ext>
                </a:extLst>
              </a:tr>
              <a:tr h="1041400">
                <a:tc vMerge="1">
                  <a:txBody>
                    <a:bodyPr/>
                    <a:lstStyle/>
                    <a:p>
                      <a:endParaRPr lang="zh-TW" altLang="en-US"/>
                    </a:p>
                  </a:txBody>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20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聽力</a:t>
                      </a: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endParaRPr kumimoji="0" lang="en-US" altLang="zh-TW" sz="1800" b="0" i="0" u="none" strike="noStrike" cap="none" normalizeH="0" baseline="0">
                        <a:ln>
                          <a:noFill/>
                        </a:ln>
                        <a:solidFill>
                          <a:srgbClr val="000000"/>
                        </a:solidFill>
                        <a:effectLst/>
                        <a:latin typeface="Arial" panose="020B0604020202020204" pitchFamily="34" charset="0"/>
                        <a:ea typeface="微軟正黑體" panose="020B0604030504040204" pitchFamily="34" charset="-120"/>
                      </a:endParaRP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能聽懂與個人日常生活和周遭具體事物相關的簡短語句、問答及敘述直白的簡短言談；能聽懂關鍵字詞，並指出言談的主題或情境等重要內容。</a:t>
                      </a: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僅能有限地聽懂少數與個人日常生活和周遭具體事物相關的簡短語句、問答及敘述直白的簡短言談；僅能有限地聽懂少數關鍵字詞，僅能有限地指出少數言談的主題或情境等重要內容。</a:t>
                      </a:r>
                    </a:p>
                  </a:txBody>
                  <a:tcPr marL="45000" marR="45000" marT="90000" marB="90000" horzOverflow="overflow">
                    <a:lnL>
                      <a:noFill/>
                    </a:lnL>
                    <a:lnR>
                      <a:noFill/>
                    </a:lnR>
                    <a:lnT>
                      <a:noFill/>
                    </a:lnT>
                    <a:lnB>
                      <a:noFill/>
                    </a:lnB>
                    <a:lnTlToBr>
                      <a:noFill/>
                    </a:lnTlToBr>
                    <a:lnBlToTr>
                      <a:noFill/>
                    </a:lnBlToTr>
                    <a:solidFill>
                      <a:srgbClr val="729FCF"/>
                    </a:solidFill>
                  </a:tcPr>
                </a:tc>
                <a:extLst>
                  <a:ext uri="{0D108BD9-81ED-4DB2-BD59-A6C34878D82A}">
                    <a16:rowId xmlns:a16="http://schemas.microsoft.com/office/drawing/2014/main" val="4227618501"/>
                  </a:ext>
                </a:extLst>
              </a:tr>
              <a:tr h="633413">
                <a:tc gridSpan="2">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20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數　學</a:t>
                      </a:r>
                    </a:p>
                  </a:txBody>
                  <a:tcPr marL="45000" marR="45000" marT="90000" marB="90000" horzOverflow="overflow">
                    <a:lnL>
                      <a:noFill/>
                    </a:lnL>
                    <a:lnR>
                      <a:noFill/>
                    </a:lnR>
                    <a:lnT>
                      <a:noFill/>
                    </a:lnT>
                    <a:lnB>
                      <a:noFill/>
                    </a:lnB>
                    <a:lnTlToBr>
                      <a:noFill/>
                    </a:lnTlToBr>
                    <a:lnBlToTr>
                      <a:noFill/>
                    </a:lnBlToTr>
                    <a:solidFill>
                      <a:srgbClr val="729FCF"/>
                    </a:solidFill>
                  </a:tcPr>
                </a:tc>
                <a:tc hMerge="1">
                  <a:txBody>
                    <a:bodyPr/>
                    <a:lstStyle/>
                    <a:p>
                      <a:endParaRPr lang="zh-TW" altLang="en-US"/>
                    </a:p>
                  </a:txBody>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能分析問題情境中複雜、不明顯的數學訊息，並發展解題策略、應用數學方法或基本的論證解決問題。</a:t>
                      </a: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理解基本的數學概念，能操作算則或程序，能理解問題情境中簡單、明顯的數學訊息，並應用數學方法解決問題。</a:t>
                      </a: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僅認識部分基本的數學概念，僅能操作部分的算則或程序。</a:t>
                      </a:r>
                    </a:p>
                  </a:txBody>
                  <a:tcPr marL="45000" marR="45000" marT="90000" marB="90000" horzOverflow="overflow">
                    <a:lnL>
                      <a:noFill/>
                    </a:lnL>
                    <a:lnR>
                      <a:noFill/>
                    </a:lnR>
                    <a:lnT>
                      <a:noFill/>
                    </a:lnT>
                    <a:lnB>
                      <a:noFill/>
                    </a:lnB>
                    <a:lnTlToBr>
                      <a:noFill/>
                    </a:lnTlToBr>
                    <a:lnBlToTr>
                      <a:noFill/>
                    </a:lnBlToTr>
                    <a:solidFill>
                      <a:srgbClr val="729FCF"/>
                    </a:solidFill>
                  </a:tcPr>
                </a:tc>
                <a:extLst>
                  <a:ext uri="{0D108BD9-81ED-4DB2-BD59-A6C34878D82A}">
                    <a16:rowId xmlns:a16="http://schemas.microsoft.com/office/drawing/2014/main" val="1529663963"/>
                  </a:ext>
                </a:extLst>
              </a:tr>
              <a:tr h="631825">
                <a:tc gridSpan="2">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20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社　會</a:t>
                      </a:r>
                    </a:p>
                  </a:txBody>
                  <a:tcPr marL="45000" marR="45000" marT="90000" marB="90000" horzOverflow="overflow">
                    <a:lnL>
                      <a:noFill/>
                    </a:lnL>
                    <a:lnR>
                      <a:noFill/>
                    </a:lnR>
                    <a:lnT>
                      <a:noFill/>
                    </a:lnT>
                    <a:lnB>
                      <a:noFill/>
                    </a:lnB>
                    <a:lnTlToBr>
                      <a:noFill/>
                    </a:lnTlToBr>
                    <a:lnBlToTr>
                      <a:noFill/>
                    </a:lnBlToTr>
                    <a:solidFill>
                      <a:srgbClr val="729FCF"/>
                    </a:solidFill>
                  </a:tcPr>
                </a:tc>
                <a:tc hMerge="1">
                  <a:txBody>
                    <a:bodyPr/>
                    <a:lstStyle/>
                    <a:p>
                      <a:endParaRPr lang="zh-TW" altLang="en-US"/>
                    </a:p>
                  </a:txBody>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0">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能廣泛認識及了解社會領域學習內容，並能運用多元的社會領域知識探究人類生活相關議題。</a:t>
                      </a: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0">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能大致認識及了解社會領域學習內容，並能運用基礎的社會領域知識探究人類生活相關議題。</a:t>
                      </a: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0">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能約略認識及了解社會領域學習內容，並能覺察相關訊息。</a:t>
                      </a:r>
                    </a:p>
                  </a:txBody>
                  <a:tcPr marL="45000" marR="45000" marT="90000" marB="90000" horzOverflow="overflow">
                    <a:lnL>
                      <a:noFill/>
                    </a:lnL>
                    <a:lnR>
                      <a:noFill/>
                    </a:lnR>
                    <a:lnT>
                      <a:noFill/>
                    </a:lnT>
                    <a:lnB>
                      <a:noFill/>
                    </a:lnB>
                    <a:lnTlToBr>
                      <a:noFill/>
                    </a:lnTlToBr>
                    <a:lnBlToTr>
                      <a:noFill/>
                    </a:lnBlToTr>
                    <a:solidFill>
                      <a:srgbClr val="729FCF"/>
                    </a:solidFill>
                  </a:tcPr>
                </a:tc>
                <a:extLst>
                  <a:ext uri="{0D108BD9-81ED-4DB2-BD59-A6C34878D82A}">
                    <a16:rowId xmlns:a16="http://schemas.microsoft.com/office/drawing/2014/main" val="2202235683"/>
                  </a:ext>
                </a:extLst>
              </a:tr>
              <a:tr h="608013">
                <a:tc gridSpan="2">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20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自　然</a:t>
                      </a:r>
                    </a:p>
                  </a:txBody>
                  <a:tcPr marL="45000" marR="45000" marT="90000" marB="90000" horzOverflow="overflow">
                    <a:lnL>
                      <a:noFill/>
                    </a:lnL>
                    <a:lnR>
                      <a:noFill/>
                    </a:lnR>
                    <a:lnT>
                      <a:noFill/>
                    </a:lnT>
                    <a:lnB>
                      <a:noFill/>
                    </a:lnB>
                    <a:lnTlToBr>
                      <a:noFill/>
                    </a:lnTlToBr>
                    <a:lnBlToTr>
                      <a:noFill/>
                    </a:lnBlToTr>
                    <a:solidFill>
                      <a:srgbClr val="729FCF"/>
                    </a:solidFill>
                  </a:tcPr>
                </a:tc>
                <a:tc hMerge="1">
                  <a:txBody>
                    <a:bodyPr/>
                    <a:lstStyle/>
                    <a:p>
                      <a:endParaRPr lang="zh-TW" altLang="en-US"/>
                    </a:p>
                  </a:txBody>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0">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能融會貫通學習內容，並能運用探究能力解決需要多層次思考的問題。</a:t>
                      </a: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0">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能知道及理解學習內容，並能運用探究能力解決基本的問題。</a:t>
                      </a:r>
                    </a:p>
                  </a:txBody>
                  <a:tcPr marL="45000" marR="45000" marT="90000" marB="90000" horzOverflow="overflow">
                    <a:lnL>
                      <a:noFill/>
                    </a:lnL>
                    <a:lnR>
                      <a:noFill/>
                    </a:lnR>
                    <a:lnT>
                      <a:noFill/>
                    </a:lnT>
                    <a:lnB>
                      <a:noFill/>
                    </a:lnB>
                    <a:lnTlToBr>
                      <a:noFill/>
                    </a:lnTlToBr>
                    <a:lnBlToTr>
                      <a:noFill/>
                    </a:lnBlToTr>
                    <a:solidFill>
                      <a:srgbClr val="729FCF"/>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defRPr>
                          <a:solidFill>
                            <a:srgbClr val="000000"/>
                          </a:solidFill>
                          <a:latin typeface="Arial" panose="020B0604020202020204" pitchFamily="34" charset="0"/>
                          <a:ea typeface="微軟正黑體" panose="020B0604030504040204" pitchFamily="34" charset="-120"/>
                        </a:defRPr>
                      </a:lvl9pPr>
                    </a:lstStyle>
                    <a:p>
                      <a:pPr marL="0" marR="0" lvl="0" indent="0" algn="l" defTabSz="449263" rtl="0" eaLnBrk="1" fontAlgn="base" latinLnBrk="0" hangingPunct="0">
                        <a:lnSpc>
                          <a:spcPct val="8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 pos="11231563" algn="l"/>
                          <a:tab pos="11680825" algn="l"/>
                          <a:tab pos="12130088" algn="l"/>
                        </a:tabLst>
                      </a:pPr>
                      <a:r>
                        <a:rPr kumimoji="0" lang="zh-TW" altLang="zh-TW" sz="1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能部分知道及理解學習內容。</a:t>
                      </a:r>
                    </a:p>
                  </a:txBody>
                  <a:tcPr marL="45000" marR="45000" marT="90000" marB="90000" horzOverflow="overflow">
                    <a:lnL>
                      <a:noFill/>
                    </a:lnL>
                    <a:lnR>
                      <a:noFill/>
                    </a:lnR>
                    <a:lnT>
                      <a:noFill/>
                    </a:lnT>
                    <a:lnB>
                      <a:noFill/>
                    </a:lnB>
                    <a:lnTlToBr>
                      <a:noFill/>
                    </a:lnTlToBr>
                    <a:lnBlToTr>
                      <a:noFill/>
                    </a:lnBlToTr>
                    <a:solidFill>
                      <a:srgbClr val="729FCF"/>
                    </a:solidFill>
                  </a:tcPr>
                </a:tc>
                <a:extLst>
                  <a:ext uri="{0D108BD9-81ED-4DB2-BD59-A6C34878D82A}">
                    <a16:rowId xmlns:a16="http://schemas.microsoft.com/office/drawing/2014/main" val="1487102794"/>
                  </a:ext>
                </a:extLst>
              </a:tr>
            </a:tbl>
          </a:graphicData>
        </a:graphic>
      </p:graphicFrame>
      <p:sp>
        <p:nvSpPr>
          <p:cNvPr id="55328" name="Freeform 32">
            <a:extLst>
              <a:ext uri="{FF2B5EF4-FFF2-40B4-BE49-F238E27FC236}">
                <a16:creationId xmlns:a16="http://schemas.microsoft.com/office/drawing/2014/main" id="{71EA0B50-D3D5-45EA-AB47-6F109F5741F9}"/>
              </a:ext>
            </a:extLst>
          </p:cNvPr>
          <p:cNvSpPr>
            <a:spLocks noChangeArrowheads="1"/>
          </p:cNvSpPr>
          <p:nvPr/>
        </p:nvSpPr>
        <p:spPr bwMode="auto">
          <a:xfrm>
            <a:off x="1524000" y="44450"/>
            <a:ext cx="184150" cy="369888"/>
          </a:xfrm>
          <a:custGeom>
            <a:avLst/>
            <a:gdLst>
              <a:gd name="T0" fmla="*/ 0 w 21600"/>
              <a:gd name="T1" fmla="*/ 0 h 21600"/>
              <a:gd name="T2" fmla="*/ 21600 w 21600"/>
              <a:gd name="T3" fmla="*/ 0 h 21600"/>
              <a:gd name="T4" fmla="*/ 21600 w 21600"/>
              <a:gd name="T5" fmla="*/ 21600 h 21600"/>
              <a:gd name="T6" fmla="*/ 0 w 21600"/>
              <a:gd name="T7" fmla="*/ 216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en-US"/>
          </a:p>
        </p:txBody>
      </p:sp>
      <p:sp>
        <p:nvSpPr>
          <p:cNvPr id="55329" name="Text Box 33">
            <a:extLst>
              <a:ext uri="{FF2B5EF4-FFF2-40B4-BE49-F238E27FC236}">
                <a16:creationId xmlns:a16="http://schemas.microsoft.com/office/drawing/2014/main" id="{6C6C7A7F-827E-476D-9940-C35796AAECA2}"/>
              </a:ext>
            </a:extLst>
          </p:cNvPr>
          <p:cNvSpPr txBox="1">
            <a:spLocks noChangeArrowheads="1"/>
          </p:cNvSpPr>
          <p:nvPr/>
        </p:nvSpPr>
        <p:spPr bwMode="auto">
          <a:xfrm>
            <a:off x="1098550" y="3824288"/>
            <a:ext cx="3409950" cy="923925"/>
          </a:xfrm>
          <a:prstGeom prst="rect">
            <a:avLst/>
          </a:prstGeom>
          <a:solidFill>
            <a:srgbClr val="FFF2CC">
              <a:alpha val="75000"/>
            </a:srgbClr>
          </a:solidFill>
          <a:ln>
            <a:noFill/>
          </a:ln>
          <a:effectLst/>
          <a:extLs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9pPr>
          </a:lstStyle>
          <a:p>
            <a:pPr algn="just">
              <a:lnSpc>
                <a:spcPct val="100000"/>
              </a:lnSpc>
            </a:pPr>
            <a:r>
              <a:rPr lang="en-US" altLang="zh-TW">
                <a:solidFill>
                  <a:srgbClr val="C55A11"/>
                </a:solidFill>
                <a:latin typeface="Times New Roman" panose="02020603050405020304" pitchFamily="18" charset="0"/>
                <a:ea typeface="標楷體" panose="03000509000000000000" pitchFamily="65" charset="-120"/>
              </a:rPr>
              <a:t>※114</a:t>
            </a:r>
            <a:r>
              <a:rPr lang="zh-TW" altLang="zh-TW">
                <a:solidFill>
                  <a:srgbClr val="C55A11"/>
                </a:solidFill>
                <a:latin typeface="標楷體" panose="03000509000000000000" pitchFamily="65" charset="-120"/>
                <a:ea typeface="標楷體" panose="03000509000000000000" pitchFamily="65" charset="-120"/>
              </a:rPr>
              <a:t>年教育會考英語</a:t>
            </a:r>
            <a:r>
              <a:rPr lang="en-US" altLang="zh-TW">
                <a:solidFill>
                  <a:srgbClr val="C55A11"/>
                </a:solidFill>
                <a:latin typeface="標楷體" panose="03000509000000000000" pitchFamily="65" charset="-120"/>
                <a:ea typeface="標楷體" panose="03000509000000000000" pitchFamily="65" charset="-120"/>
              </a:rPr>
              <a:t>(</a:t>
            </a:r>
            <a:r>
              <a:rPr lang="zh-TW" altLang="zh-TW">
                <a:solidFill>
                  <a:srgbClr val="C55A11"/>
                </a:solidFill>
                <a:latin typeface="標楷體" panose="03000509000000000000" pitchFamily="65" charset="-120"/>
                <a:ea typeface="標楷體" panose="03000509000000000000" pitchFamily="65" charset="-120"/>
              </a:rPr>
              <a:t>聽力</a:t>
            </a:r>
            <a:r>
              <a:rPr lang="en-US" altLang="zh-TW">
                <a:solidFill>
                  <a:srgbClr val="C55A11"/>
                </a:solidFill>
                <a:latin typeface="標楷體" panose="03000509000000000000" pitchFamily="65" charset="-120"/>
                <a:ea typeface="標楷體" panose="03000509000000000000" pitchFamily="65" charset="-120"/>
              </a:rPr>
              <a:t>)</a:t>
            </a:r>
            <a:r>
              <a:rPr lang="zh-TW" altLang="zh-TW">
                <a:solidFill>
                  <a:srgbClr val="C55A11"/>
                </a:solidFill>
                <a:latin typeface="標楷體" panose="03000509000000000000" pitchFamily="65" charset="-120"/>
                <a:ea typeface="標楷體" panose="03000509000000000000" pitchFamily="65" charset="-120"/>
              </a:rPr>
              <a:t>僅區分學生學習表現為「基礎」與「待加強」二等級。</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Freeform 1">
            <a:extLst>
              <a:ext uri="{FF2B5EF4-FFF2-40B4-BE49-F238E27FC236}">
                <a16:creationId xmlns:a16="http://schemas.microsoft.com/office/drawing/2014/main" id="{B2D018F7-0210-494F-92E2-CEA165662035}"/>
              </a:ext>
            </a:extLst>
          </p:cNvPr>
          <p:cNvSpPr>
            <a:spLocks noChangeArrowheads="1"/>
          </p:cNvSpPr>
          <p:nvPr/>
        </p:nvSpPr>
        <p:spPr bwMode="auto">
          <a:xfrm>
            <a:off x="-1" y="1687494"/>
            <a:ext cx="557501" cy="987868"/>
          </a:xfrm>
          <a:custGeom>
            <a:avLst/>
            <a:gdLst>
              <a:gd name="G0" fmla="+- 10800 0 0"/>
              <a:gd name="G1" fmla="+- 21600 0 0"/>
              <a:gd name="G2" fmla="+- 10800 0 0"/>
              <a:gd name="G3" fmla="+- 21600 0 0"/>
              <a:gd name="G4" fmla="+- G3 0 G2"/>
              <a:gd name="G5" fmla="+- G1 0 G0"/>
              <a:gd name="G6" fmla="min G5 G4"/>
              <a:gd name="G7" fmla="+- 0 0 0"/>
              <a:gd name="G8" fmla="+- 32767 0 0"/>
              <a:gd name="G9" fmla="*/ 21600 G5 1"/>
              <a:gd name="G10" fmla="*/ 21600 G4 1"/>
              <a:gd name="G11" fmla="*/ G9 1 G6"/>
              <a:gd name="G12" fmla="*/ G10 1 G6"/>
              <a:gd name="G13" fmla="+- G12 0 G7"/>
              <a:gd name="G14" fmla="+- G11 0 G7"/>
              <a:gd name="G15" fmla="*/ G13 1 2"/>
              <a:gd name="G16" fmla="min G14 G13"/>
              <a:gd name="G17" fmla="*/ G13 G8 1"/>
              <a:gd name="G18" fmla="+- G7 G15 0"/>
              <a:gd name="G19" fmla="*/ G16 G8 1"/>
              <a:gd name="G20" fmla="*/ G17 1 32767"/>
              <a:gd name="G21" fmla="*/ G19 1 32767"/>
              <a:gd name="G22" fmla="+- G18 0 G20"/>
              <a:gd name="G23" fmla="+- G18 G20 0"/>
              <a:gd name="G24" fmla="+- G11 0 G21"/>
              <a:gd name="G25" fmla="*/ G20 G21 1"/>
              <a:gd name="G26" fmla="*/ G25 1 G15"/>
              <a:gd name="G27" fmla="+- G11 0 G26"/>
              <a:gd name="T0" fmla="*/ 0 w 21600"/>
              <a:gd name="T1" fmla="*/ -10800 h 21600"/>
              <a:gd name="T2" fmla="*/ 8394 w 21600"/>
              <a:gd name="T3" fmla="*/ -10800 h 21600"/>
              <a:gd name="T4" fmla="*/ 8394 w 21600"/>
              <a:gd name="T5" fmla="*/ 0 h 21600"/>
              <a:gd name="T6" fmla="*/ 29994 w 21600"/>
              <a:gd name="T7" fmla="*/ 10800 h 21600"/>
              <a:gd name="T8" fmla="*/ 8394 w 21600"/>
              <a:gd name="T9" fmla="*/ 21600 h 21600"/>
              <a:gd name="T10" fmla="*/ 8394 w 21600"/>
              <a:gd name="T11" fmla="*/ 32400 h 21600"/>
              <a:gd name="T12" fmla="*/ 0 w 21600"/>
              <a:gd name="T13" fmla="*/ 32400 h 21600"/>
              <a:gd name="T14" fmla="*/ 43200 w 21600"/>
              <a:gd name="T15" fmla="*/ 10800 h 21600"/>
              <a:gd name="T16" fmla="*/ G26 w 21600"/>
              <a:gd name="T17" fmla="*/ G22 h 21600"/>
              <a:gd name="T18" fmla="*/ G27 w 21600"/>
              <a:gd name="T19" fmla="*/ G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lnTo>
                  <a:pt x="8394" y="-10800"/>
                </a:lnTo>
                <a:lnTo>
                  <a:pt x="8394" y="0"/>
                </a:lnTo>
                <a:lnTo>
                  <a:pt x="29994" y="10800"/>
                </a:lnTo>
                <a:lnTo>
                  <a:pt x="8394" y="21600"/>
                </a:lnTo>
                <a:lnTo>
                  <a:pt x="8394" y="32400"/>
                </a:lnTo>
                <a:lnTo>
                  <a:pt x="0" y="32400"/>
                </a:lnTo>
                <a:lnTo>
                  <a:pt x="43200" y="10800"/>
                </a:lnTo>
                <a:close/>
              </a:path>
            </a:pathLst>
          </a:custGeom>
          <a:solidFill>
            <a:srgbClr val="FBE5D6"/>
          </a:solidFill>
          <a:ln w="25560" cap="flat">
            <a:solidFill>
              <a:srgbClr val="FFCC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微軟正黑體" panose="020B0604030504040204" pitchFamily="34" charset="-120"/>
              </a:defRPr>
            </a:lvl9pPr>
          </a:lstStyle>
          <a:p>
            <a:pPr>
              <a:lnSpc>
                <a:spcPct val="100000"/>
              </a:lnSpc>
            </a:pPr>
            <a:endParaRPr lang="en-US" altLang="zh-TW" dirty="0">
              <a:latin typeface="微軟正黑體" panose="020B0604030504040204" pitchFamily="34" charset="-120"/>
            </a:endParaRPr>
          </a:p>
          <a:p>
            <a:pPr>
              <a:lnSpc>
                <a:spcPct val="100000"/>
              </a:lnSpc>
            </a:pPr>
            <a:r>
              <a:rPr lang="zh-TW" altLang="zh-TW" sz="2400" b="1" dirty="0">
                <a:latin typeface="標楷體" panose="03000509000000000000" pitchFamily="65" charset="-120"/>
                <a:ea typeface="標楷體" panose="03000509000000000000" pitchFamily="65" charset="-120"/>
              </a:rPr>
              <a:t>分為三等級</a:t>
            </a:r>
          </a:p>
          <a:p>
            <a:pPr>
              <a:lnSpc>
                <a:spcPct val="100000"/>
              </a:lnSpc>
            </a:pPr>
            <a:r>
              <a:rPr lang="zh-TW" altLang="zh-TW" sz="2400" b="1" dirty="0">
                <a:solidFill>
                  <a:srgbClr val="0000FF"/>
                </a:solidFill>
                <a:latin typeface="標楷體" panose="03000509000000000000" pitchFamily="65" charset="-120"/>
                <a:ea typeface="標楷體" panose="03000509000000000000" pitchFamily="65" charset="-120"/>
              </a:rPr>
              <a:t>精熟、基礎、待加強</a:t>
            </a:r>
          </a:p>
          <a:p>
            <a:pPr algn="ctr">
              <a:lnSpc>
                <a:spcPct val="100000"/>
              </a:lnSpc>
            </a:pPr>
            <a:endParaRPr lang="en-US" altLang="zh-TW" dirty="0">
              <a:solidFill>
                <a:srgbClr val="FFFFFF"/>
              </a:solidFill>
              <a:latin typeface="微軟正黑體" panose="020B0604030504040204" pitchFamily="34" charset="-120"/>
            </a:endParaRPr>
          </a:p>
        </p:txBody>
      </p:sp>
      <p:sp>
        <p:nvSpPr>
          <p:cNvPr id="56322" name="Freeform 2">
            <a:extLst>
              <a:ext uri="{FF2B5EF4-FFF2-40B4-BE49-F238E27FC236}">
                <a16:creationId xmlns:a16="http://schemas.microsoft.com/office/drawing/2014/main" id="{FE896B1C-9765-4AF5-9E49-105CE98B2FF4}"/>
              </a:ext>
            </a:extLst>
          </p:cNvPr>
          <p:cNvSpPr>
            <a:spLocks noChangeArrowheads="1"/>
          </p:cNvSpPr>
          <p:nvPr/>
        </p:nvSpPr>
        <p:spPr bwMode="auto">
          <a:xfrm>
            <a:off x="3561024" y="1799096"/>
            <a:ext cx="557501" cy="854148"/>
          </a:xfrm>
          <a:custGeom>
            <a:avLst/>
            <a:gdLst>
              <a:gd name="G0" fmla="+- 10800 0 0"/>
              <a:gd name="G1" fmla="+- 21600 0 0"/>
              <a:gd name="G2" fmla="+- 10800 0 0"/>
              <a:gd name="G3" fmla="+- 21600 0 0"/>
              <a:gd name="G4" fmla="+- G3 0 G2"/>
              <a:gd name="G5" fmla="+- G1 0 G0"/>
              <a:gd name="G6" fmla="min G5 G4"/>
              <a:gd name="G7" fmla="+- 0 0 0"/>
              <a:gd name="G8" fmla="+- 32767 0 0"/>
              <a:gd name="G9" fmla="*/ 21600 G5 1"/>
              <a:gd name="G10" fmla="*/ 21600 G4 1"/>
              <a:gd name="G11" fmla="*/ G9 1 G6"/>
              <a:gd name="G12" fmla="*/ G10 1 G6"/>
              <a:gd name="G13" fmla="+- G12 0 G7"/>
              <a:gd name="G14" fmla="+- G11 0 G7"/>
              <a:gd name="G15" fmla="*/ G13 1 2"/>
              <a:gd name="G16" fmla="min G14 G13"/>
              <a:gd name="G17" fmla="*/ G13 G8 1"/>
              <a:gd name="G18" fmla="+- G7 G15 0"/>
              <a:gd name="G19" fmla="*/ G16 G8 1"/>
              <a:gd name="G20" fmla="*/ G17 1 32767"/>
              <a:gd name="G21" fmla="*/ G19 1 32767"/>
              <a:gd name="G22" fmla="+- G18 0 G20"/>
              <a:gd name="G23" fmla="+- G18 G20 0"/>
              <a:gd name="G24" fmla="+- G11 0 G21"/>
              <a:gd name="G25" fmla="*/ G20 G21 1"/>
              <a:gd name="G26" fmla="*/ G25 1 G15"/>
              <a:gd name="G27" fmla="+- G11 0 G26"/>
              <a:gd name="T0" fmla="*/ 0 w 21600"/>
              <a:gd name="T1" fmla="*/ -10800 h 21600"/>
              <a:gd name="T2" fmla="*/ 8612 w 21600"/>
              <a:gd name="T3" fmla="*/ -10800 h 21600"/>
              <a:gd name="T4" fmla="*/ 8612 w 21600"/>
              <a:gd name="T5" fmla="*/ 0 h 21600"/>
              <a:gd name="T6" fmla="*/ 30212 w 21600"/>
              <a:gd name="T7" fmla="*/ 10800 h 21600"/>
              <a:gd name="T8" fmla="*/ 8612 w 21600"/>
              <a:gd name="T9" fmla="*/ 21600 h 21600"/>
              <a:gd name="T10" fmla="*/ 8612 w 21600"/>
              <a:gd name="T11" fmla="*/ 32400 h 21600"/>
              <a:gd name="T12" fmla="*/ 0 w 21600"/>
              <a:gd name="T13" fmla="*/ 32400 h 21600"/>
              <a:gd name="T14" fmla="*/ 43200 w 21600"/>
              <a:gd name="T15" fmla="*/ 10800 h 21600"/>
              <a:gd name="T16" fmla="*/ G26 w 21600"/>
              <a:gd name="T17" fmla="*/ G22 h 21600"/>
              <a:gd name="T18" fmla="*/ G27 w 21600"/>
              <a:gd name="T19" fmla="*/ G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lnTo>
                  <a:pt x="8612" y="-10800"/>
                </a:lnTo>
                <a:lnTo>
                  <a:pt x="8612" y="0"/>
                </a:lnTo>
                <a:lnTo>
                  <a:pt x="30212" y="10800"/>
                </a:lnTo>
                <a:lnTo>
                  <a:pt x="8612" y="21600"/>
                </a:lnTo>
                <a:lnTo>
                  <a:pt x="8612" y="32400"/>
                </a:lnTo>
                <a:lnTo>
                  <a:pt x="0" y="32400"/>
                </a:lnTo>
                <a:lnTo>
                  <a:pt x="43200" y="10800"/>
                </a:lnTo>
                <a:close/>
              </a:path>
            </a:pathLst>
          </a:custGeom>
          <a:solidFill>
            <a:srgbClr val="FBE5D6"/>
          </a:solidFill>
          <a:ln w="25560" cap="flat">
            <a:solidFill>
              <a:srgbClr val="FF66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9pPr>
          </a:lstStyle>
          <a:p>
            <a:pPr>
              <a:lnSpc>
                <a:spcPct val="100000"/>
              </a:lnSpc>
            </a:pPr>
            <a:r>
              <a:rPr lang="zh-TW" altLang="zh-TW" sz="2400" b="1">
                <a:latin typeface="標楷體" panose="03000509000000000000" pitchFamily="65" charset="-120"/>
                <a:ea typeface="標楷體" panose="03000509000000000000" pitchFamily="65" charset="-120"/>
              </a:rPr>
              <a:t>訂出各科三等級</a:t>
            </a:r>
          </a:p>
          <a:p>
            <a:pPr>
              <a:lnSpc>
                <a:spcPct val="100000"/>
              </a:lnSpc>
            </a:pPr>
            <a:r>
              <a:rPr lang="zh-TW" altLang="zh-TW" sz="2400" b="1">
                <a:solidFill>
                  <a:srgbClr val="0033CC"/>
                </a:solidFill>
                <a:latin typeface="標楷體" panose="03000509000000000000" pitchFamily="65" charset="-120"/>
                <a:ea typeface="標楷體" panose="03000509000000000000" pitchFamily="65" charset="-120"/>
              </a:rPr>
              <a:t>表現</a:t>
            </a:r>
            <a:r>
              <a:rPr lang="zh-TW" altLang="zh-TW" sz="2400" b="1">
                <a:solidFill>
                  <a:srgbClr val="0000FF"/>
                </a:solidFill>
                <a:latin typeface="標楷體" panose="03000509000000000000" pitchFamily="65" charset="-120"/>
                <a:ea typeface="標楷體" panose="03000509000000000000" pitchFamily="65" charset="-120"/>
              </a:rPr>
              <a:t>描述</a:t>
            </a:r>
          </a:p>
        </p:txBody>
      </p:sp>
      <p:sp>
        <p:nvSpPr>
          <p:cNvPr id="56323" name="Freeform 3">
            <a:extLst>
              <a:ext uri="{FF2B5EF4-FFF2-40B4-BE49-F238E27FC236}">
                <a16:creationId xmlns:a16="http://schemas.microsoft.com/office/drawing/2014/main" id="{ADD6622D-A068-45F3-817C-EB7F53783D87}"/>
              </a:ext>
            </a:extLst>
          </p:cNvPr>
          <p:cNvSpPr>
            <a:spLocks noChangeArrowheads="1"/>
          </p:cNvSpPr>
          <p:nvPr/>
        </p:nvSpPr>
        <p:spPr bwMode="auto">
          <a:xfrm>
            <a:off x="6816080" y="1799096"/>
            <a:ext cx="432545" cy="779004"/>
          </a:xfrm>
          <a:custGeom>
            <a:avLst/>
            <a:gdLst>
              <a:gd name="G0" fmla="+- 10800 0 0"/>
              <a:gd name="G1" fmla="+- 21600 0 0"/>
              <a:gd name="G2" fmla="+- 10800 0 0"/>
              <a:gd name="G3" fmla="+- 21600 0 0"/>
              <a:gd name="G4" fmla="+- G3 0 G2"/>
              <a:gd name="G5" fmla="+- G1 0 G0"/>
              <a:gd name="G6" fmla="min G5 G4"/>
              <a:gd name="G7" fmla="+- 0 0 0"/>
              <a:gd name="G8" fmla="+- 32767 0 0"/>
              <a:gd name="G9" fmla="*/ 21600 G5 1"/>
              <a:gd name="G10" fmla="*/ 21600 G4 1"/>
              <a:gd name="G11" fmla="*/ G9 1 G6"/>
              <a:gd name="G12" fmla="*/ G10 1 G6"/>
              <a:gd name="G13" fmla="+- G12 0 G7"/>
              <a:gd name="G14" fmla="+- G11 0 G7"/>
              <a:gd name="G15" fmla="*/ G13 1 2"/>
              <a:gd name="G16" fmla="min G14 G13"/>
              <a:gd name="G17" fmla="*/ G13 G8 1"/>
              <a:gd name="G18" fmla="+- G7 G15 0"/>
              <a:gd name="G19" fmla="*/ G16 G8 1"/>
              <a:gd name="G20" fmla="*/ G17 1 32767"/>
              <a:gd name="G21" fmla="*/ G19 1 32767"/>
              <a:gd name="G22" fmla="+- G18 0 G20"/>
              <a:gd name="G23" fmla="+- G18 G20 0"/>
              <a:gd name="G24" fmla="+- G11 0 G21"/>
              <a:gd name="G25" fmla="*/ G20 G21 1"/>
              <a:gd name="G26" fmla="*/ G25 1 G15"/>
              <a:gd name="G27" fmla="+- G11 0 G26"/>
              <a:gd name="T0" fmla="*/ 0 w 21600"/>
              <a:gd name="T1" fmla="*/ -10800 h 21600"/>
              <a:gd name="T2" fmla="*/ 3928 w 21600"/>
              <a:gd name="T3" fmla="*/ -10800 h 21600"/>
              <a:gd name="T4" fmla="*/ 3928 w 21600"/>
              <a:gd name="T5" fmla="*/ 0 h 21600"/>
              <a:gd name="T6" fmla="*/ 25528 w 21600"/>
              <a:gd name="T7" fmla="*/ 10800 h 21600"/>
              <a:gd name="T8" fmla="*/ 3928 w 21600"/>
              <a:gd name="T9" fmla="*/ 21600 h 21600"/>
              <a:gd name="T10" fmla="*/ 3928 w 21600"/>
              <a:gd name="T11" fmla="*/ 32400 h 21600"/>
              <a:gd name="T12" fmla="*/ 0 w 21600"/>
              <a:gd name="T13" fmla="*/ 32400 h 21600"/>
              <a:gd name="T14" fmla="*/ 43200 w 21600"/>
              <a:gd name="T15" fmla="*/ 10800 h 21600"/>
              <a:gd name="T16" fmla="*/ G26 w 21600"/>
              <a:gd name="T17" fmla="*/ G22 h 21600"/>
              <a:gd name="T18" fmla="*/ G27 w 21600"/>
              <a:gd name="T19" fmla="*/ G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lnTo>
                  <a:pt x="3928" y="-10800"/>
                </a:lnTo>
                <a:lnTo>
                  <a:pt x="3928" y="0"/>
                </a:lnTo>
                <a:lnTo>
                  <a:pt x="25528" y="10800"/>
                </a:lnTo>
                <a:lnTo>
                  <a:pt x="3928" y="21600"/>
                </a:lnTo>
                <a:lnTo>
                  <a:pt x="3928" y="32400"/>
                </a:lnTo>
                <a:lnTo>
                  <a:pt x="0" y="32400"/>
                </a:lnTo>
                <a:lnTo>
                  <a:pt x="43200" y="10800"/>
                </a:lnTo>
                <a:close/>
              </a:path>
            </a:pathLst>
          </a:custGeom>
          <a:solidFill>
            <a:srgbClr val="FBE5D6"/>
          </a:solidFill>
          <a:ln w="25560" cap="flat">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微軟正黑體" panose="020B0604030504040204" pitchFamily="34" charset="-120"/>
              </a:defRPr>
            </a:lvl9pPr>
          </a:lstStyle>
          <a:p>
            <a:pPr>
              <a:lnSpc>
                <a:spcPct val="100000"/>
              </a:lnSpc>
            </a:pPr>
            <a:r>
              <a:rPr lang="zh-TW" altLang="zh-TW" sz="2400" b="1" dirty="0">
                <a:latin typeface="標楷體" panose="03000509000000000000" pitchFamily="65" charset="-120"/>
                <a:ea typeface="標楷體" panose="03000509000000000000" pitchFamily="65" charset="-120"/>
              </a:rPr>
              <a:t>依據各科三等級</a:t>
            </a:r>
            <a:r>
              <a:rPr lang="zh-TW" altLang="zh-TW" sz="2400" b="1" dirty="0">
                <a:solidFill>
                  <a:srgbClr val="0033CC"/>
                </a:solidFill>
                <a:latin typeface="標楷體" panose="03000509000000000000" pitchFamily="65" charset="-120"/>
                <a:ea typeface="標楷體" panose="03000509000000000000" pitchFamily="65" charset="-120"/>
              </a:rPr>
              <a:t>表現描述</a:t>
            </a:r>
            <a:r>
              <a:rPr lang="zh-TW" altLang="zh-TW" sz="2400" b="1" dirty="0">
                <a:latin typeface="標楷體" panose="03000509000000000000" pitchFamily="65" charset="-120"/>
                <a:ea typeface="標楷體" panose="03000509000000000000" pitchFamily="65" charset="-120"/>
              </a:rPr>
              <a:t>，</a:t>
            </a:r>
            <a:br>
              <a:rPr lang="en-US" altLang="zh-TW" sz="2400" b="1" dirty="0">
                <a:latin typeface="標楷體" panose="03000509000000000000" pitchFamily="65" charset="-120"/>
                <a:ea typeface="標楷體" panose="03000509000000000000" pitchFamily="65" charset="-120"/>
              </a:rPr>
            </a:br>
            <a:r>
              <a:rPr lang="zh-TW" altLang="zh-TW" sz="2400" b="1" dirty="0">
                <a:latin typeface="標楷體" panose="03000509000000000000" pitchFamily="65" charset="-120"/>
                <a:ea typeface="標楷體" panose="03000509000000000000" pitchFamily="65" charset="-120"/>
              </a:rPr>
              <a:t>進行</a:t>
            </a:r>
            <a:r>
              <a:rPr lang="zh-TW" altLang="zh-TW" sz="2400" b="1" dirty="0">
                <a:solidFill>
                  <a:srgbClr val="0000FF"/>
                </a:solidFill>
                <a:latin typeface="標楷體" panose="03000509000000000000" pitchFamily="65" charset="-120"/>
                <a:ea typeface="標楷體" panose="03000509000000000000" pitchFamily="65" charset="-120"/>
              </a:rPr>
              <a:t>標準設定</a:t>
            </a:r>
          </a:p>
        </p:txBody>
      </p:sp>
      <p:sp>
        <p:nvSpPr>
          <p:cNvPr id="56324" name="Text Box 4">
            <a:extLst>
              <a:ext uri="{FF2B5EF4-FFF2-40B4-BE49-F238E27FC236}">
                <a16:creationId xmlns:a16="http://schemas.microsoft.com/office/drawing/2014/main" id="{54887353-794B-4D36-B8D0-16DD569EC25D}"/>
              </a:ext>
            </a:extLst>
          </p:cNvPr>
          <p:cNvSpPr txBox="1">
            <a:spLocks noChangeArrowheads="1"/>
          </p:cNvSpPr>
          <p:nvPr/>
        </p:nvSpPr>
        <p:spPr bwMode="auto">
          <a:xfrm>
            <a:off x="895350" y="4279900"/>
            <a:ext cx="10685463" cy="194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lstStyle>
            <a:lvl1pPr marL="457200" indent="-455613">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90000"/>
              </a:lnSpc>
              <a:spcBef>
                <a:spcPts val="1000"/>
              </a:spcBef>
              <a:buSzPct val="97000"/>
              <a:buFont typeface="Times New Roman" panose="02020603050405020304" pitchFamily="18" charset="0"/>
              <a:buBlip>
                <a:blip r:embed="rId3"/>
              </a:buBlip>
            </a:pPr>
            <a:r>
              <a:rPr lang="zh-TW" altLang="zh-TW" sz="3200" dirty="0">
                <a:latin typeface="標楷體" panose="03000509000000000000" pitchFamily="65" charset="-120"/>
                <a:ea typeface="標楷體" panose="03000509000000000000" pitchFamily="65" charset="-120"/>
              </a:rPr>
              <a:t>標準設定</a:t>
            </a:r>
          </a:p>
          <a:p>
            <a:pPr marL="628650" indent="-184150" hangingPunct="1">
              <a:lnSpc>
                <a:spcPct val="90000"/>
              </a:lnSpc>
              <a:spcBef>
                <a:spcPts val="700"/>
              </a:spcBef>
              <a:buClrTx/>
              <a:buSzTx/>
              <a:buFontTx/>
              <a:buNone/>
            </a:pPr>
            <a:r>
              <a:rPr lang="en-US" altLang="zh-TW" sz="2800" dirty="0">
                <a:latin typeface="標楷體" panose="03000509000000000000" pitchFamily="65" charset="-120"/>
                <a:ea typeface="標楷體" panose="03000509000000000000" pitchFamily="65" charset="-120"/>
              </a:rPr>
              <a:t> </a:t>
            </a:r>
            <a:r>
              <a:rPr lang="zh-TW" altLang="zh-TW" sz="2800" dirty="0">
                <a:latin typeface="標楷體" panose="03000509000000000000" pitchFamily="65" charset="-120"/>
                <a:ea typeface="標楷體" panose="03000509000000000000" pitchFamily="65" charset="-120"/>
              </a:rPr>
              <a:t>由大學教授、國中教師與測驗專家等專業人士進行三個回合的討論，共同討論與確認會考各科</a:t>
            </a:r>
            <a:r>
              <a:rPr lang="zh-TW" altLang="zh-TW" sz="2800" u="sng" dirty="0">
                <a:solidFill>
                  <a:srgbClr val="FF0000"/>
                </a:solidFill>
                <a:latin typeface="標楷體" panose="03000509000000000000" pitchFamily="65" charset="-120"/>
                <a:ea typeface="標楷體" panose="03000509000000000000" pitchFamily="65" charset="-120"/>
              </a:rPr>
              <a:t>基礎與精熟</a:t>
            </a:r>
            <a:r>
              <a:rPr lang="zh-TW" altLang="zh-TW" sz="2800" dirty="0">
                <a:latin typeface="標楷體" panose="03000509000000000000" pitchFamily="65" charset="-120"/>
                <a:ea typeface="標楷體" panose="03000509000000000000" pitchFamily="65" charset="-120"/>
              </a:rPr>
              <a:t>、</a:t>
            </a:r>
            <a:r>
              <a:rPr lang="zh-TW" altLang="zh-TW" sz="2800" u="sng" dirty="0">
                <a:solidFill>
                  <a:srgbClr val="FF0000"/>
                </a:solidFill>
                <a:latin typeface="標楷體" panose="03000509000000000000" pitchFamily="65" charset="-120"/>
                <a:ea typeface="標楷體" panose="03000509000000000000" pitchFamily="65" charset="-120"/>
              </a:rPr>
              <a:t>基礎與待加強</a:t>
            </a:r>
            <a:r>
              <a:rPr lang="zh-TW" altLang="zh-TW" sz="2800" dirty="0">
                <a:latin typeface="標楷體" panose="03000509000000000000" pitchFamily="65" charset="-120"/>
                <a:ea typeface="標楷體" panose="03000509000000000000" pitchFamily="65" charset="-120"/>
              </a:rPr>
              <a:t>的</a:t>
            </a:r>
            <a:r>
              <a:rPr lang="zh-TW" altLang="zh-TW" sz="2800" u="sng" dirty="0">
                <a:solidFill>
                  <a:srgbClr val="FF0000"/>
                </a:solidFill>
                <a:latin typeface="標楷體" panose="03000509000000000000" pitchFamily="65" charset="-120"/>
                <a:ea typeface="標楷體" panose="03000509000000000000" pitchFamily="65" charset="-120"/>
              </a:rPr>
              <a:t>切點</a:t>
            </a:r>
            <a:r>
              <a:rPr lang="en-US" altLang="zh-TW" sz="2800" u="sng" dirty="0">
                <a:solidFill>
                  <a:srgbClr val="FF0000"/>
                </a:solidFill>
                <a:latin typeface="標楷體" panose="03000509000000000000" pitchFamily="65" charset="-120"/>
                <a:ea typeface="標楷體" panose="03000509000000000000" pitchFamily="65" charset="-120"/>
              </a:rPr>
              <a:t>/</a:t>
            </a:r>
            <a:r>
              <a:rPr lang="zh-TW" altLang="zh-TW" sz="2800" u="sng" dirty="0">
                <a:solidFill>
                  <a:srgbClr val="FF0000"/>
                </a:solidFill>
                <a:latin typeface="標楷體" panose="03000509000000000000" pitchFamily="65" charset="-120"/>
                <a:ea typeface="標楷體" panose="03000509000000000000" pitchFamily="65" charset="-120"/>
              </a:rPr>
              <a:t>題數</a:t>
            </a:r>
            <a:r>
              <a:rPr lang="zh-TW" altLang="zh-TW" sz="2800" dirty="0">
                <a:latin typeface="標楷體" panose="03000509000000000000" pitchFamily="65" charset="-120"/>
                <a:ea typeface="標楷體" panose="03000509000000000000" pitchFamily="65" charset="-120"/>
              </a:rPr>
              <a:t>。</a:t>
            </a:r>
          </a:p>
        </p:txBody>
      </p:sp>
      <p:sp>
        <p:nvSpPr>
          <p:cNvPr id="56325" name="Rectangle 5">
            <a:extLst>
              <a:ext uri="{FF2B5EF4-FFF2-40B4-BE49-F238E27FC236}">
                <a16:creationId xmlns:a16="http://schemas.microsoft.com/office/drawing/2014/main" id="{704BA085-9EC3-472F-ACCC-EF7B42CC28E0}"/>
              </a:ext>
            </a:extLst>
          </p:cNvPr>
          <p:cNvSpPr>
            <a:spLocks noGrp="1" noChangeArrowheads="1"/>
          </p:cNvSpPr>
          <p:nvPr>
            <p:ph type="title" idx="4294967295"/>
          </p:nvPr>
        </p:nvSpPr>
        <p:spPr>
          <a:xfrm>
            <a:off x="838200" y="12700"/>
            <a:ext cx="10515600" cy="1325563"/>
          </a:xfrm>
          <a:ln/>
        </p:spPr>
        <p:txBody>
          <a:bodyPr vert="eaVert" lIns="45720" tIns="91440" rIns="45720" bIns="91440" anchorCtr="1"/>
          <a:lstStyle/>
          <a:p>
            <a:pPr hangingPunct="1">
              <a:lnSpc>
                <a:spcPct val="9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sz="4800" b="1">
                <a:latin typeface="標楷體" panose="03000509000000000000" pitchFamily="65" charset="-120"/>
                <a:ea typeface="標楷體" panose="03000509000000000000" pitchFamily="65" charset="-120"/>
              </a:rPr>
              <a:t>計分方式</a:t>
            </a:r>
          </a:p>
        </p:txBody>
      </p:sp>
      <p:sp>
        <p:nvSpPr>
          <p:cNvPr id="56326" name="Text Box 6">
            <a:extLst>
              <a:ext uri="{FF2B5EF4-FFF2-40B4-BE49-F238E27FC236}">
                <a16:creationId xmlns:a16="http://schemas.microsoft.com/office/drawing/2014/main" id="{309F650E-3430-443D-A6D7-528C822B05FC}"/>
              </a:ext>
            </a:extLst>
          </p:cNvPr>
          <p:cNvSpPr txBox="1">
            <a:spLocks noChangeArrowheads="1"/>
          </p:cNvSpPr>
          <p:nvPr/>
        </p:nvSpPr>
        <p:spPr bwMode="auto">
          <a:xfrm>
            <a:off x="11728450" y="6383338"/>
            <a:ext cx="5254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lstStyle>
            <a:lvl1pPr>
              <a:tabLst>
                <a:tab pos="449263" algn="l"/>
              </a:tabLst>
              <a:defRPr>
                <a:solidFill>
                  <a:srgbClr val="000000"/>
                </a:solidFill>
                <a:latin typeface="Arial" panose="020B0604020202020204" pitchFamily="34" charset="0"/>
                <a:ea typeface="微軟正黑體" panose="020B0604030504040204" pitchFamily="34" charset="-120"/>
              </a:defRPr>
            </a:lvl1pPr>
            <a:lvl2pPr>
              <a:tabLst>
                <a:tab pos="449263" algn="l"/>
              </a:tabLst>
              <a:defRPr>
                <a:solidFill>
                  <a:srgbClr val="000000"/>
                </a:solidFill>
                <a:latin typeface="Arial" panose="020B0604020202020204" pitchFamily="34" charset="0"/>
                <a:ea typeface="微軟正黑體" panose="020B0604030504040204" pitchFamily="34" charset="-120"/>
              </a:defRPr>
            </a:lvl2pPr>
            <a:lvl3pPr>
              <a:tabLst>
                <a:tab pos="449263" algn="l"/>
              </a:tabLst>
              <a:defRPr>
                <a:solidFill>
                  <a:srgbClr val="000000"/>
                </a:solidFill>
                <a:latin typeface="Arial" panose="020B0604020202020204" pitchFamily="34" charset="0"/>
                <a:ea typeface="微軟正黑體" panose="020B0604030504040204" pitchFamily="34" charset="-120"/>
              </a:defRPr>
            </a:lvl3pPr>
            <a:lvl4pPr>
              <a:tabLst>
                <a:tab pos="449263" algn="l"/>
              </a:tabLst>
              <a:defRPr>
                <a:solidFill>
                  <a:srgbClr val="000000"/>
                </a:solidFill>
                <a:latin typeface="Arial" panose="020B0604020202020204" pitchFamily="34" charset="0"/>
                <a:ea typeface="微軟正黑體" panose="020B0604030504040204" pitchFamily="34" charset="-120"/>
              </a:defRPr>
            </a:lvl4pPr>
            <a:lvl5pPr>
              <a:tabLst>
                <a:tab pos="4492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fld id="{41440DD9-F4AC-4E6C-BA58-D4B2E763A7C4}" type="slidenum">
              <a:rPr lang="en-US" altLang="zh-TW">
                <a:latin typeface="Calibri" panose="020F0502020204030204" pitchFamily="34" charset="0"/>
                <a:ea typeface="新細明體" panose="02020500000000000000" pitchFamily="18" charset="-120"/>
              </a:rPr>
              <a:pPr hangingPunct="1">
                <a:lnSpc>
                  <a:spcPct val="100000"/>
                </a:lnSpc>
              </a:pPr>
              <a:t>5</a:t>
            </a:fld>
            <a:endParaRPr lang="en-US" altLang="zh-TW">
              <a:latin typeface="Calibri" panose="020F0502020204030204" pitchFamily="34" charset="0"/>
              <a:ea typeface="新細明體" panose="02020500000000000000" pitchFamily="18" charset="-120"/>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57345" name="Group 1">
            <a:extLst>
              <a:ext uri="{FF2B5EF4-FFF2-40B4-BE49-F238E27FC236}">
                <a16:creationId xmlns:a16="http://schemas.microsoft.com/office/drawing/2014/main" id="{6CBD0988-CEE9-4566-A9EB-65809B3DF8E9}"/>
              </a:ext>
            </a:extLst>
          </p:cNvPr>
          <p:cNvGraphicFramePr>
            <a:graphicFrameLocks noGrp="1"/>
          </p:cNvGraphicFramePr>
          <p:nvPr/>
        </p:nvGraphicFramePr>
        <p:xfrm>
          <a:off x="2316163" y="2249488"/>
          <a:ext cx="7564437" cy="2876552"/>
        </p:xfrm>
        <a:graphic>
          <a:graphicData uri="http://schemas.openxmlformats.org/drawingml/2006/table">
            <a:tbl>
              <a:tblPr/>
              <a:tblGrid>
                <a:gridCol w="1890712">
                  <a:extLst>
                    <a:ext uri="{9D8B030D-6E8A-4147-A177-3AD203B41FA5}">
                      <a16:colId xmlns:a16="http://schemas.microsoft.com/office/drawing/2014/main" val="1056772740"/>
                    </a:ext>
                  </a:extLst>
                </a:gridCol>
                <a:gridCol w="1892300">
                  <a:extLst>
                    <a:ext uri="{9D8B030D-6E8A-4147-A177-3AD203B41FA5}">
                      <a16:colId xmlns:a16="http://schemas.microsoft.com/office/drawing/2014/main" val="3749202081"/>
                    </a:ext>
                  </a:extLst>
                </a:gridCol>
                <a:gridCol w="1890713">
                  <a:extLst>
                    <a:ext uri="{9D8B030D-6E8A-4147-A177-3AD203B41FA5}">
                      <a16:colId xmlns:a16="http://schemas.microsoft.com/office/drawing/2014/main" val="3006237655"/>
                    </a:ext>
                  </a:extLst>
                </a:gridCol>
                <a:gridCol w="1890712">
                  <a:extLst>
                    <a:ext uri="{9D8B030D-6E8A-4147-A177-3AD203B41FA5}">
                      <a16:colId xmlns:a16="http://schemas.microsoft.com/office/drawing/2014/main" val="2237504300"/>
                    </a:ext>
                  </a:extLst>
                </a:gridCol>
              </a:tblGrid>
              <a:tr h="719138">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等級</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國文</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社會</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自然</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2820502354"/>
                  </a:ext>
                </a:extLst>
              </a:tr>
              <a:tr h="719138">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精熟</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37-42</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48-54</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44-50</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2826640937"/>
                  </a:ext>
                </a:extLst>
              </a:tr>
              <a:tr h="719138">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基礎</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18-36</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21-47</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19-43</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3607145779"/>
                  </a:ext>
                </a:extLst>
              </a:tr>
              <a:tr h="719138">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待加強</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0-17</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0-20</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微軟正黑體" panose="020B0604030504040204" pitchFamily="34" charset="-120"/>
                        </a:defRPr>
                      </a:lvl9pPr>
                    </a:lstStyle>
                    <a:p>
                      <a:pPr marL="0" marR="0" lvl="0" indent="0" algn="ctr" defTabSz="449263" rtl="0" eaLnBrk="1" fontAlgn="base" latinLnBrk="0" hangingPunct="1">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0-18</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775623345"/>
                  </a:ext>
                </a:extLst>
              </a:tr>
            </a:tbl>
          </a:graphicData>
        </a:graphic>
      </p:graphicFrame>
      <p:sp>
        <p:nvSpPr>
          <p:cNvPr id="57362" name="Rectangle 18">
            <a:extLst>
              <a:ext uri="{FF2B5EF4-FFF2-40B4-BE49-F238E27FC236}">
                <a16:creationId xmlns:a16="http://schemas.microsoft.com/office/drawing/2014/main" id="{4764057B-5AB6-498A-82AD-516972F2C99E}"/>
              </a:ext>
            </a:extLst>
          </p:cNvPr>
          <p:cNvSpPr>
            <a:spLocks noGrp="1" noChangeArrowheads="1"/>
          </p:cNvSpPr>
          <p:nvPr>
            <p:ph type="title" idx="4294967295"/>
          </p:nvPr>
        </p:nvSpPr>
        <p:spPr>
          <a:xfrm>
            <a:off x="838200" y="365125"/>
            <a:ext cx="10515600" cy="1325563"/>
          </a:xfrm>
          <a:ln/>
        </p:spPr>
        <p:txBody>
          <a:bodyPr vert="eaVert" anchor="ctr" anchorCtr="1"/>
          <a:lstStyle/>
          <a:p>
            <a:pPr hangingPunct="1">
              <a:lnSpc>
                <a:spcPct val="9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sz="4800" b="1">
                <a:latin typeface="Times New Roman" panose="02020603050405020304" pitchFamily="18" charset="0"/>
                <a:ea typeface="標楷體" panose="03000509000000000000" pitchFamily="65" charset="-120"/>
              </a:rPr>
              <a:t>各科標準設定結果</a:t>
            </a:r>
            <a:br>
              <a:rPr lang="en-US" altLang="zh-TW">
                <a:latin typeface="Times New Roman" panose="02020603050405020304" pitchFamily="18" charset="0"/>
                <a:ea typeface="標楷體" panose="03000509000000000000" pitchFamily="65" charset="-120"/>
              </a:rPr>
            </a:br>
            <a:r>
              <a:rPr lang="zh-TW" altLang="zh-TW" sz="2400" b="1">
                <a:latin typeface="Calibri Light" panose="020F0302020204030204" pitchFamily="34" charset="0"/>
                <a:ea typeface="標楷體" panose="03000509000000000000" pitchFamily="65" charset="-120"/>
              </a:rPr>
              <a:t>（以</a:t>
            </a:r>
            <a:r>
              <a:rPr lang="en-US" altLang="zh-TW" sz="2400" b="1">
                <a:latin typeface="Times New Roman" panose="02020603050405020304" pitchFamily="18" charset="0"/>
                <a:ea typeface="標楷體" panose="03000509000000000000" pitchFamily="65" charset="-120"/>
              </a:rPr>
              <a:t>113</a:t>
            </a:r>
            <a:r>
              <a:rPr lang="zh-TW" altLang="zh-TW" sz="2400" b="1">
                <a:latin typeface="Calibri Light" panose="020F0302020204030204" pitchFamily="34" charset="0"/>
                <a:ea typeface="標楷體" panose="03000509000000000000" pitchFamily="65" charset="-120"/>
              </a:rPr>
              <a:t>年國中教育會考為例）</a:t>
            </a:r>
          </a:p>
        </p:txBody>
      </p:sp>
      <p:sp>
        <p:nvSpPr>
          <p:cNvPr id="57363" name="Text Box 19">
            <a:extLst>
              <a:ext uri="{FF2B5EF4-FFF2-40B4-BE49-F238E27FC236}">
                <a16:creationId xmlns:a16="http://schemas.microsoft.com/office/drawing/2014/main" id="{ED44D16D-F2BC-4A88-9A18-9AB6013B0E79}"/>
              </a:ext>
            </a:extLst>
          </p:cNvPr>
          <p:cNvSpPr txBox="1">
            <a:spLocks noChangeArrowheads="1"/>
          </p:cNvSpPr>
          <p:nvPr/>
        </p:nvSpPr>
        <p:spPr bwMode="auto">
          <a:xfrm>
            <a:off x="11728450" y="6383338"/>
            <a:ext cx="5254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lstStyle>
            <a:lvl1pPr>
              <a:tabLst>
                <a:tab pos="449263" algn="l"/>
              </a:tabLst>
              <a:defRPr>
                <a:solidFill>
                  <a:srgbClr val="000000"/>
                </a:solidFill>
                <a:latin typeface="Arial" panose="020B0604020202020204" pitchFamily="34" charset="0"/>
                <a:ea typeface="微軟正黑體" panose="020B0604030504040204" pitchFamily="34" charset="-120"/>
              </a:defRPr>
            </a:lvl1pPr>
            <a:lvl2pPr>
              <a:tabLst>
                <a:tab pos="449263" algn="l"/>
              </a:tabLst>
              <a:defRPr>
                <a:solidFill>
                  <a:srgbClr val="000000"/>
                </a:solidFill>
                <a:latin typeface="Arial" panose="020B0604020202020204" pitchFamily="34" charset="0"/>
                <a:ea typeface="微軟正黑體" panose="020B0604030504040204" pitchFamily="34" charset="-120"/>
              </a:defRPr>
            </a:lvl2pPr>
            <a:lvl3pPr>
              <a:tabLst>
                <a:tab pos="449263" algn="l"/>
              </a:tabLst>
              <a:defRPr>
                <a:solidFill>
                  <a:srgbClr val="000000"/>
                </a:solidFill>
                <a:latin typeface="Arial" panose="020B0604020202020204" pitchFamily="34" charset="0"/>
                <a:ea typeface="微軟正黑體" panose="020B0604030504040204" pitchFamily="34" charset="-120"/>
              </a:defRPr>
            </a:lvl3pPr>
            <a:lvl4pPr>
              <a:tabLst>
                <a:tab pos="449263" algn="l"/>
              </a:tabLst>
              <a:defRPr>
                <a:solidFill>
                  <a:srgbClr val="000000"/>
                </a:solidFill>
                <a:latin typeface="Arial" panose="020B0604020202020204" pitchFamily="34" charset="0"/>
                <a:ea typeface="微軟正黑體" panose="020B0604030504040204" pitchFamily="34" charset="-120"/>
              </a:defRPr>
            </a:lvl4pPr>
            <a:lvl5pPr>
              <a:tabLst>
                <a:tab pos="4492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fld id="{B8E75725-2A70-4460-B282-872C436EB002}" type="slidenum">
              <a:rPr lang="en-US" altLang="zh-TW">
                <a:latin typeface="Calibri" panose="020F0502020204030204" pitchFamily="34" charset="0"/>
                <a:ea typeface="新細明體" panose="02020500000000000000" pitchFamily="18" charset="-120"/>
              </a:rPr>
              <a:pPr hangingPunct="1">
                <a:lnSpc>
                  <a:spcPct val="100000"/>
                </a:lnSpc>
              </a:pPr>
              <a:t>6</a:t>
            </a:fld>
            <a:endParaRPr lang="en-US" altLang="zh-TW">
              <a:latin typeface="Calibri" panose="020F0502020204030204" pitchFamily="34" charset="0"/>
              <a:ea typeface="新細明體" panose="02020500000000000000" pitchFamily="18" charset="-12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FDFB7F18-6C4E-48D5-B93D-12757C002D77}"/>
              </a:ext>
            </a:extLst>
          </p:cNvPr>
          <p:cNvSpPr>
            <a:spLocks noGrp="1" noChangeArrowheads="1"/>
          </p:cNvSpPr>
          <p:nvPr>
            <p:ph type="title" idx="4294967295"/>
          </p:nvPr>
        </p:nvSpPr>
        <p:spPr>
          <a:xfrm>
            <a:off x="838200" y="12700"/>
            <a:ext cx="10515600" cy="1325563"/>
          </a:xfrm>
          <a:ln/>
        </p:spPr>
        <p:txBody>
          <a:bodyPr vert="eaVert" lIns="45720" tIns="91440" rIns="45720" bIns="91440" anchorCtr="1"/>
          <a:lstStyle/>
          <a:p>
            <a:pPr hangingPunct="1">
              <a:lnSpc>
                <a:spcPct val="9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sz="4800" b="1">
                <a:latin typeface="標楷體" panose="03000509000000000000" pitchFamily="65" charset="-120"/>
                <a:ea typeface="標楷體" panose="03000509000000000000" pitchFamily="65" charset="-120"/>
              </a:rPr>
              <a:t>能力等級加註標示</a:t>
            </a:r>
          </a:p>
        </p:txBody>
      </p:sp>
      <p:sp>
        <p:nvSpPr>
          <p:cNvPr id="58370" name="Rectangle 2">
            <a:extLst>
              <a:ext uri="{FF2B5EF4-FFF2-40B4-BE49-F238E27FC236}">
                <a16:creationId xmlns:a16="http://schemas.microsoft.com/office/drawing/2014/main" id="{A8BB23A3-6F64-4858-B74D-2072EFB48A33}"/>
              </a:ext>
            </a:extLst>
          </p:cNvPr>
          <p:cNvSpPr>
            <a:spLocks noGrp="1" noChangeArrowheads="1"/>
          </p:cNvSpPr>
          <p:nvPr>
            <p:ph type="body" idx="4294967295"/>
          </p:nvPr>
        </p:nvSpPr>
        <p:spPr>
          <a:xfrm>
            <a:off x="1774825" y="1452563"/>
            <a:ext cx="7888288" cy="4525962"/>
          </a:xfrm>
          <a:ln/>
        </p:spPr>
        <p:txBody>
          <a:bodyPr vert="eaVert" lIns="45720" tIns="91440" rIns="45720" bIns="91440"/>
          <a:lstStyle/>
          <a:p>
            <a:pPr marL="1714500" indent="-1027113" algn="just" hangingPunct="1">
              <a:lnSpc>
                <a:spcPct val="90000"/>
              </a:lnSpc>
              <a:spcBef>
                <a:spcPts val="1000"/>
              </a:spcBef>
              <a:buSzPct val="97000"/>
              <a:buFont typeface="Times New Roman" panose="02020603050405020304" pitchFamily="18" charset="0"/>
              <a:buBlip>
                <a:blip r:embed="rId3"/>
              </a:buBlip>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lang="zh-TW" altLang="zh-TW">
                <a:latin typeface="Times New Roman" panose="02020603050405020304" pitchFamily="18" charset="0"/>
                <a:ea typeface="標楷體" panose="03000509000000000000" pitchFamily="65" charset="-120"/>
              </a:rPr>
              <a:t>免試入學比序的配套方式</a:t>
            </a:r>
          </a:p>
          <a:p>
            <a:pPr marL="2400300" lvl="1" indent="-912813" algn="just" hangingPunct="1">
              <a:lnSpc>
                <a:spcPct val="90000"/>
              </a:lnSpc>
              <a:spcBef>
                <a:spcPts val="1800"/>
              </a:spcBef>
              <a:spcAft>
                <a:spcPts val="600"/>
              </a:spcAft>
              <a:buFont typeface="標楷體" panose="03000509000000000000" pitchFamily="65" charset="-12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lang="zh-TW" altLang="zh-TW">
                <a:latin typeface="Times New Roman" panose="02020603050405020304" pitchFamily="18" charset="0"/>
                <a:ea typeface="標楷體" panose="03000509000000000000" pitchFamily="65" charset="-120"/>
              </a:rPr>
              <a:t>精熟</a:t>
            </a:r>
            <a:r>
              <a:rPr lang="en-US" altLang="zh-TW">
                <a:latin typeface="Times New Roman" panose="02020603050405020304" pitchFamily="18" charset="0"/>
                <a:ea typeface="標楷體" panose="03000509000000000000" pitchFamily="65" charset="-120"/>
              </a:rPr>
              <a:t>[A]</a:t>
            </a:r>
            <a:r>
              <a:rPr lang="zh-TW" altLang="zh-TW">
                <a:latin typeface="Times New Roman" panose="02020603050405020304" pitchFamily="18" charset="0"/>
                <a:ea typeface="標楷體" panose="03000509000000000000" pitchFamily="65" charset="-120"/>
              </a:rPr>
              <a:t>加註標示（</a:t>
            </a:r>
            <a:r>
              <a:rPr lang="en-US" altLang="zh-TW">
                <a:latin typeface="Times New Roman" panose="02020603050405020304" pitchFamily="18" charset="0"/>
                <a:ea typeface="標楷體" panose="03000509000000000000" pitchFamily="65" charset="-120"/>
              </a:rPr>
              <a:t>A+</a:t>
            </a:r>
            <a:r>
              <a:rPr lang="zh-TW" altLang="zh-TW">
                <a:latin typeface="Times New Roman" panose="02020603050405020304" pitchFamily="18" charset="0"/>
                <a:ea typeface="標楷體" panose="03000509000000000000" pitchFamily="65" charset="-120"/>
              </a:rPr>
              <a:t>、</a:t>
            </a:r>
            <a:r>
              <a:rPr lang="en-US" altLang="zh-TW">
                <a:latin typeface="Times New Roman" panose="02020603050405020304" pitchFamily="18" charset="0"/>
                <a:ea typeface="標楷體" panose="03000509000000000000" pitchFamily="65" charset="-120"/>
              </a:rPr>
              <a:t>A + + </a:t>
            </a:r>
            <a:r>
              <a:rPr lang="zh-TW" altLang="zh-TW">
                <a:latin typeface="Times New Roman" panose="02020603050405020304" pitchFamily="18" charset="0"/>
                <a:ea typeface="標楷體" panose="03000509000000000000" pitchFamily="65" charset="-120"/>
              </a:rPr>
              <a:t>）</a:t>
            </a:r>
          </a:p>
          <a:p>
            <a:pPr marL="2400300" lvl="3" indent="0" algn="just" hangingPunct="1">
              <a:lnSpc>
                <a:spcPct val="90000"/>
              </a:lnSpc>
              <a:spcBef>
                <a:spcPts val="600"/>
              </a:spcBef>
              <a:spcAft>
                <a:spcPts val="600"/>
              </a:spcAft>
              <a:buFont typeface="Wingdings" panose="05000000000000000000" pitchFamily="2" charset="2"/>
              <a:buChar char="ü"/>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lang="en-US" altLang="zh-TW" sz="2800">
                <a:latin typeface="Times New Roman" panose="02020603050405020304" pitchFamily="18" charset="0"/>
                <a:ea typeface="標楷體" panose="03000509000000000000" pitchFamily="65" charset="-120"/>
              </a:rPr>
              <a:t> A+ +</a:t>
            </a:r>
            <a:r>
              <a:rPr lang="zh-TW" altLang="zh-TW" sz="2800">
                <a:latin typeface="Times New Roman" panose="02020603050405020304" pitchFamily="18" charset="0"/>
                <a:ea typeface="標楷體" panose="03000509000000000000" pitchFamily="65" charset="-120"/>
              </a:rPr>
              <a:t>代表精熟等級前</a:t>
            </a:r>
            <a:r>
              <a:rPr lang="en-US" altLang="zh-TW" sz="2800">
                <a:latin typeface="Times New Roman" panose="02020603050405020304" pitchFamily="18" charset="0"/>
                <a:ea typeface="標楷體" panose="03000509000000000000" pitchFamily="65" charset="-120"/>
              </a:rPr>
              <a:t>25%</a:t>
            </a:r>
          </a:p>
          <a:p>
            <a:pPr marL="2400300" lvl="3" indent="0" algn="just" hangingPunct="1">
              <a:lnSpc>
                <a:spcPct val="90000"/>
              </a:lnSpc>
              <a:spcBef>
                <a:spcPts val="600"/>
              </a:spcBef>
              <a:spcAft>
                <a:spcPts val="600"/>
              </a:spcAft>
              <a:buFont typeface="Wingdings" panose="05000000000000000000" pitchFamily="2" charset="2"/>
              <a:buChar char="ü"/>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lang="en-US" altLang="zh-TW" sz="2800">
                <a:latin typeface="Times New Roman" panose="02020603050405020304" pitchFamily="18" charset="0"/>
                <a:ea typeface="標楷體" panose="03000509000000000000" pitchFamily="65" charset="-120"/>
              </a:rPr>
              <a:t> A+</a:t>
            </a:r>
            <a:r>
              <a:rPr lang="zh-TW" altLang="zh-TW" sz="2800">
                <a:latin typeface="Times New Roman" panose="02020603050405020304" pitchFamily="18" charset="0"/>
                <a:ea typeface="標楷體" panose="03000509000000000000" pitchFamily="65" charset="-120"/>
              </a:rPr>
              <a:t>代表精熟等級前</a:t>
            </a:r>
            <a:r>
              <a:rPr lang="en-US" altLang="zh-TW" sz="2800">
                <a:latin typeface="Times New Roman" panose="02020603050405020304" pitchFamily="18" charset="0"/>
                <a:ea typeface="標楷體" panose="03000509000000000000" pitchFamily="65" charset="-120"/>
              </a:rPr>
              <a:t>26%</a:t>
            </a:r>
            <a:r>
              <a:rPr lang="zh-TW" altLang="zh-TW" sz="2800">
                <a:latin typeface="Times New Roman" panose="02020603050405020304" pitchFamily="18" charset="0"/>
                <a:ea typeface="標楷體" panose="03000509000000000000" pitchFamily="65" charset="-120"/>
              </a:rPr>
              <a:t>～</a:t>
            </a:r>
            <a:r>
              <a:rPr lang="en-US" altLang="zh-TW" sz="2800">
                <a:latin typeface="Times New Roman" panose="02020603050405020304" pitchFamily="18" charset="0"/>
                <a:ea typeface="標楷體" panose="03000509000000000000" pitchFamily="65" charset="-120"/>
              </a:rPr>
              <a:t>50%</a:t>
            </a:r>
          </a:p>
          <a:p>
            <a:pPr marL="2400300" lvl="1" indent="-912813" algn="just" hangingPunct="1">
              <a:lnSpc>
                <a:spcPct val="90000"/>
              </a:lnSpc>
              <a:spcBef>
                <a:spcPts val="1800"/>
              </a:spcBef>
              <a:spcAft>
                <a:spcPts val="600"/>
              </a:spcAft>
              <a:buFont typeface="標楷體" panose="03000509000000000000" pitchFamily="65" charset="-120"/>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lang="zh-TW" altLang="zh-TW">
                <a:latin typeface="Times New Roman" panose="02020603050405020304" pitchFamily="18" charset="0"/>
                <a:ea typeface="標楷體" panose="03000509000000000000" pitchFamily="65" charset="-120"/>
              </a:rPr>
              <a:t>基礎</a:t>
            </a:r>
            <a:r>
              <a:rPr lang="en-US" altLang="zh-TW">
                <a:latin typeface="Times New Roman" panose="02020603050405020304" pitchFamily="18" charset="0"/>
                <a:ea typeface="標楷體" panose="03000509000000000000" pitchFamily="65" charset="-120"/>
              </a:rPr>
              <a:t>[B]</a:t>
            </a:r>
            <a:r>
              <a:rPr lang="zh-TW" altLang="zh-TW">
                <a:latin typeface="Times New Roman" panose="02020603050405020304" pitchFamily="18" charset="0"/>
                <a:ea typeface="標楷體" panose="03000509000000000000" pitchFamily="65" charset="-120"/>
              </a:rPr>
              <a:t>加註標示（</a:t>
            </a:r>
            <a:r>
              <a:rPr lang="en-US" altLang="zh-TW">
                <a:latin typeface="Times New Roman" panose="02020603050405020304" pitchFamily="18" charset="0"/>
                <a:ea typeface="標楷體" panose="03000509000000000000" pitchFamily="65" charset="-120"/>
              </a:rPr>
              <a:t>B +</a:t>
            </a:r>
            <a:r>
              <a:rPr lang="zh-TW" altLang="zh-TW">
                <a:latin typeface="Times New Roman" panose="02020603050405020304" pitchFamily="18" charset="0"/>
                <a:ea typeface="標楷體" panose="03000509000000000000" pitchFamily="65" charset="-120"/>
              </a:rPr>
              <a:t>、</a:t>
            </a:r>
            <a:r>
              <a:rPr lang="en-US" altLang="zh-TW">
                <a:latin typeface="Times New Roman" panose="02020603050405020304" pitchFamily="18" charset="0"/>
                <a:ea typeface="標楷體" panose="03000509000000000000" pitchFamily="65" charset="-120"/>
              </a:rPr>
              <a:t>B + +</a:t>
            </a:r>
            <a:r>
              <a:rPr lang="zh-TW" altLang="zh-TW">
                <a:latin typeface="Times New Roman" panose="02020603050405020304" pitchFamily="18" charset="0"/>
                <a:ea typeface="標楷體" panose="03000509000000000000" pitchFamily="65" charset="-120"/>
              </a:rPr>
              <a:t>）</a:t>
            </a:r>
          </a:p>
          <a:p>
            <a:pPr marL="2400300" lvl="3" indent="0" algn="just" hangingPunct="1">
              <a:lnSpc>
                <a:spcPct val="90000"/>
              </a:lnSpc>
              <a:spcBef>
                <a:spcPts val="600"/>
              </a:spcBef>
              <a:spcAft>
                <a:spcPts val="600"/>
              </a:spcAft>
              <a:buFont typeface="Wingdings" panose="05000000000000000000" pitchFamily="2" charset="2"/>
              <a:buChar char="ü"/>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lang="en-US" altLang="zh-TW" sz="2800">
                <a:latin typeface="Times New Roman" panose="02020603050405020304" pitchFamily="18" charset="0"/>
                <a:ea typeface="標楷體" panose="03000509000000000000" pitchFamily="65" charset="-120"/>
              </a:rPr>
              <a:t> B+ +</a:t>
            </a:r>
            <a:r>
              <a:rPr lang="zh-TW" altLang="zh-TW" sz="2800">
                <a:latin typeface="Times New Roman" panose="02020603050405020304" pitchFamily="18" charset="0"/>
                <a:ea typeface="標楷體" panose="03000509000000000000" pitchFamily="65" charset="-120"/>
              </a:rPr>
              <a:t>代表基礎等級前</a:t>
            </a:r>
            <a:r>
              <a:rPr lang="en-US" altLang="zh-TW" sz="2800">
                <a:latin typeface="Times New Roman" panose="02020603050405020304" pitchFamily="18" charset="0"/>
                <a:ea typeface="標楷體" panose="03000509000000000000" pitchFamily="65" charset="-120"/>
              </a:rPr>
              <a:t>25%</a:t>
            </a:r>
          </a:p>
          <a:p>
            <a:pPr marL="2400300" lvl="3" indent="0" algn="just" hangingPunct="1">
              <a:lnSpc>
                <a:spcPct val="90000"/>
              </a:lnSpc>
              <a:spcBef>
                <a:spcPts val="600"/>
              </a:spcBef>
              <a:spcAft>
                <a:spcPts val="600"/>
              </a:spcAft>
              <a:buFont typeface="Wingdings" panose="05000000000000000000" pitchFamily="2" charset="2"/>
              <a:buChar char="ü"/>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pPr>
            <a:r>
              <a:rPr lang="en-US" altLang="zh-TW" sz="2800">
                <a:latin typeface="Times New Roman" panose="02020603050405020304" pitchFamily="18" charset="0"/>
                <a:ea typeface="標楷體" panose="03000509000000000000" pitchFamily="65" charset="-120"/>
              </a:rPr>
              <a:t> B+</a:t>
            </a:r>
            <a:r>
              <a:rPr lang="zh-TW" altLang="zh-TW" sz="2800">
                <a:latin typeface="Times New Roman" panose="02020603050405020304" pitchFamily="18" charset="0"/>
                <a:ea typeface="標楷體" panose="03000509000000000000" pitchFamily="65" charset="-120"/>
              </a:rPr>
              <a:t>代表基礎等級前</a:t>
            </a:r>
            <a:r>
              <a:rPr lang="en-US" altLang="zh-TW" sz="2800">
                <a:latin typeface="Times New Roman" panose="02020603050405020304" pitchFamily="18" charset="0"/>
                <a:ea typeface="標楷體" panose="03000509000000000000" pitchFamily="65" charset="-120"/>
              </a:rPr>
              <a:t>26%</a:t>
            </a:r>
            <a:r>
              <a:rPr lang="zh-TW" altLang="zh-TW" sz="2800">
                <a:latin typeface="Times New Roman" panose="02020603050405020304" pitchFamily="18" charset="0"/>
                <a:ea typeface="標楷體" panose="03000509000000000000" pitchFamily="65" charset="-120"/>
              </a:rPr>
              <a:t>～</a:t>
            </a:r>
            <a:r>
              <a:rPr lang="en-US" altLang="zh-TW" sz="2800">
                <a:latin typeface="Times New Roman" panose="02020603050405020304" pitchFamily="18" charset="0"/>
                <a:ea typeface="標楷體" panose="03000509000000000000" pitchFamily="65" charset="-120"/>
              </a:rPr>
              <a:t>50%</a:t>
            </a:r>
          </a:p>
        </p:txBody>
      </p:sp>
      <p:sp>
        <p:nvSpPr>
          <p:cNvPr id="58371" name="Freeform 3">
            <a:extLst>
              <a:ext uri="{FF2B5EF4-FFF2-40B4-BE49-F238E27FC236}">
                <a16:creationId xmlns:a16="http://schemas.microsoft.com/office/drawing/2014/main" id="{554131DA-90F7-4186-8C39-831BD3F15F70}"/>
              </a:ext>
            </a:extLst>
          </p:cNvPr>
          <p:cNvSpPr>
            <a:spLocks noChangeArrowheads="1"/>
          </p:cNvSpPr>
          <p:nvPr/>
        </p:nvSpPr>
        <p:spPr bwMode="auto">
          <a:xfrm>
            <a:off x="2058988" y="5575300"/>
            <a:ext cx="7888287" cy="808038"/>
          </a:xfrm>
          <a:custGeom>
            <a:avLst/>
            <a:gdLst>
              <a:gd name="T0" fmla="*/ 0 w 21600"/>
              <a:gd name="T1" fmla="*/ 0 h 21600"/>
              <a:gd name="T2" fmla="*/ 21600 w 21600"/>
              <a:gd name="T3" fmla="*/ 0 h 21600"/>
              <a:gd name="T4" fmla="*/ 21600 w 21600"/>
              <a:gd name="T5" fmla="*/ 21600 h 21600"/>
              <a:gd name="T6" fmla="*/ 0 w 21600"/>
              <a:gd name="T7" fmla="*/ 216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9DC3E6">
              <a:alpha val="50000"/>
            </a:srgbClr>
          </a:solidFill>
          <a:ln w="12600" cap="flat">
            <a:solidFill>
              <a:srgbClr val="9DC3E6">
                <a:alpha val="50000"/>
              </a:srgbClr>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nchorCtr="1"/>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微軟正黑體" panose="020B0604030504040204" pitchFamily="34" charset="-120"/>
              </a:defRPr>
            </a:lvl9pPr>
          </a:lstStyle>
          <a:p>
            <a:pPr marL="442913" indent="-441325" hangingPunct="1">
              <a:lnSpc>
                <a:spcPct val="100000"/>
              </a:lnSpc>
            </a:pPr>
            <a:r>
              <a:rPr lang="zh-TW" altLang="zh-TW">
                <a:latin typeface="Times New Roman" panose="02020603050405020304" pitchFamily="18" charset="0"/>
                <a:ea typeface="標楷體" panose="03000509000000000000" pitchFamily="65" charset="-120"/>
              </a:rPr>
              <a:t>註：基於答對題數（國文、社會與自然）或加權分數（英語與數學）相同者皆為同一標示之公平原則，各標示之實際人數比例可能略高或低於</a:t>
            </a:r>
            <a:r>
              <a:rPr lang="en-US" altLang="zh-TW">
                <a:latin typeface="Times New Roman" panose="02020603050405020304" pitchFamily="18" charset="0"/>
                <a:ea typeface="標楷體" panose="03000509000000000000" pitchFamily="65" charset="-120"/>
              </a:rPr>
              <a:t>25%</a:t>
            </a:r>
            <a:r>
              <a:rPr lang="zh-TW" altLang="zh-TW">
                <a:latin typeface="Times New Roman" panose="02020603050405020304" pitchFamily="18" charset="0"/>
                <a:ea typeface="標楷體" panose="03000509000000000000" pitchFamily="65" charset="-120"/>
              </a:rPr>
              <a:t>。</a:t>
            </a:r>
          </a:p>
        </p:txBody>
      </p:sp>
      <p:sp>
        <p:nvSpPr>
          <p:cNvPr id="58372" name="Text Box 4">
            <a:extLst>
              <a:ext uri="{FF2B5EF4-FFF2-40B4-BE49-F238E27FC236}">
                <a16:creationId xmlns:a16="http://schemas.microsoft.com/office/drawing/2014/main" id="{E221E130-A077-4CEC-8550-66CC2288BE43}"/>
              </a:ext>
            </a:extLst>
          </p:cNvPr>
          <p:cNvSpPr txBox="1">
            <a:spLocks noChangeArrowheads="1"/>
          </p:cNvSpPr>
          <p:nvPr/>
        </p:nvSpPr>
        <p:spPr bwMode="auto">
          <a:xfrm>
            <a:off x="11728450" y="6383338"/>
            <a:ext cx="5254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lstStyle>
            <a:lvl1pPr>
              <a:tabLst>
                <a:tab pos="449263" algn="l"/>
              </a:tabLst>
              <a:defRPr>
                <a:solidFill>
                  <a:srgbClr val="000000"/>
                </a:solidFill>
                <a:latin typeface="Arial" panose="020B0604020202020204" pitchFamily="34" charset="0"/>
                <a:ea typeface="微軟正黑體" panose="020B0604030504040204" pitchFamily="34" charset="-120"/>
              </a:defRPr>
            </a:lvl1pPr>
            <a:lvl2pPr>
              <a:tabLst>
                <a:tab pos="449263" algn="l"/>
              </a:tabLst>
              <a:defRPr>
                <a:solidFill>
                  <a:srgbClr val="000000"/>
                </a:solidFill>
                <a:latin typeface="Arial" panose="020B0604020202020204" pitchFamily="34" charset="0"/>
                <a:ea typeface="微軟正黑體" panose="020B0604030504040204" pitchFamily="34" charset="-120"/>
              </a:defRPr>
            </a:lvl2pPr>
            <a:lvl3pPr>
              <a:tabLst>
                <a:tab pos="449263" algn="l"/>
              </a:tabLst>
              <a:defRPr>
                <a:solidFill>
                  <a:srgbClr val="000000"/>
                </a:solidFill>
                <a:latin typeface="Arial" panose="020B0604020202020204" pitchFamily="34" charset="0"/>
                <a:ea typeface="微軟正黑體" panose="020B0604030504040204" pitchFamily="34" charset="-120"/>
              </a:defRPr>
            </a:lvl3pPr>
            <a:lvl4pPr>
              <a:tabLst>
                <a:tab pos="449263" algn="l"/>
              </a:tabLst>
              <a:defRPr>
                <a:solidFill>
                  <a:srgbClr val="000000"/>
                </a:solidFill>
                <a:latin typeface="Arial" panose="020B0604020202020204" pitchFamily="34" charset="0"/>
                <a:ea typeface="微軟正黑體" panose="020B0604030504040204" pitchFamily="34" charset="-120"/>
              </a:defRPr>
            </a:lvl4pPr>
            <a:lvl5pPr>
              <a:tabLst>
                <a:tab pos="4492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fld id="{1EF33912-1C2D-4541-B37B-779601989EF5}" type="slidenum">
              <a:rPr lang="en-US" altLang="zh-TW">
                <a:latin typeface="Calibri" panose="020F0502020204030204" pitchFamily="34" charset="0"/>
                <a:ea typeface="新細明體" panose="02020500000000000000" pitchFamily="18" charset="-120"/>
              </a:rPr>
              <a:pPr hangingPunct="1">
                <a:lnSpc>
                  <a:spcPct val="100000"/>
                </a:lnSpc>
              </a:pPr>
              <a:t>7</a:t>
            </a:fld>
            <a:endParaRPr lang="en-US" altLang="zh-TW">
              <a:latin typeface="Calibri" panose="020F0502020204030204" pitchFamily="34" charset="0"/>
              <a:ea typeface="新細明體" panose="02020500000000000000" pitchFamily="18" charset="-12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403F8398-0EB0-44D7-AE1A-B1770D9A12AF}"/>
              </a:ext>
            </a:extLst>
          </p:cNvPr>
          <p:cNvSpPr>
            <a:spLocks noGrp="1" noChangeArrowheads="1"/>
          </p:cNvSpPr>
          <p:nvPr>
            <p:ph type="title" idx="4294967295"/>
          </p:nvPr>
        </p:nvSpPr>
        <p:spPr>
          <a:xfrm>
            <a:off x="838200" y="12700"/>
            <a:ext cx="10515600" cy="1325563"/>
          </a:xfrm>
          <a:ln/>
        </p:spPr>
        <p:txBody>
          <a:bodyPr vert="eaVert" lIns="45720" tIns="91440" rIns="45720" bIns="91440" anchorCtr="1"/>
          <a:lstStyle/>
          <a:p>
            <a:pPr hangingPunct="1">
              <a:lnSpc>
                <a:spcPct val="9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sz="4800" b="1">
                <a:latin typeface="Calibri Light" panose="020F0302020204030204" pitchFamily="34" charset="0"/>
                <a:ea typeface="標楷體" panose="03000509000000000000" pitchFamily="65" charset="-120"/>
              </a:rPr>
              <a:t>三等級及四標示</a:t>
            </a:r>
            <a:br>
              <a:rPr lang="en-US" altLang="zh-TW" b="1">
                <a:latin typeface="Calibri Light" panose="020F0302020204030204" pitchFamily="34" charset="0"/>
                <a:ea typeface="新細明體" panose="02020500000000000000" pitchFamily="18" charset="-120"/>
              </a:rPr>
            </a:br>
            <a:r>
              <a:rPr lang="zh-TW" altLang="zh-TW" sz="2400" b="1">
                <a:latin typeface="Calibri Light" panose="020F0302020204030204" pitchFamily="34" charset="0"/>
                <a:ea typeface="標楷體" panose="03000509000000000000" pitchFamily="65" charset="-120"/>
              </a:rPr>
              <a:t>（以</a:t>
            </a:r>
            <a:r>
              <a:rPr lang="en-US" altLang="zh-TW" sz="2400" b="1">
                <a:latin typeface="Times New Roman" panose="02020603050405020304" pitchFamily="18" charset="0"/>
                <a:ea typeface="標楷體" panose="03000509000000000000" pitchFamily="65" charset="-120"/>
              </a:rPr>
              <a:t>113</a:t>
            </a:r>
            <a:r>
              <a:rPr lang="zh-TW" altLang="zh-TW" sz="2400" b="1">
                <a:latin typeface="Calibri Light" panose="020F0302020204030204" pitchFamily="34" charset="0"/>
                <a:ea typeface="標楷體" panose="03000509000000000000" pitchFamily="65" charset="-120"/>
              </a:rPr>
              <a:t>年國中教育會考為例）</a:t>
            </a:r>
          </a:p>
        </p:txBody>
      </p:sp>
      <p:graphicFrame>
        <p:nvGraphicFramePr>
          <p:cNvPr id="59394" name="Group 2">
            <a:extLst>
              <a:ext uri="{FF2B5EF4-FFF2-40B4-BE49-F238E27FC236}">
                <a16:creationId xmlns:a16="http://schemas.microsoft.com/office/drawing/2014/main" id="{6D05EACC-3711-46CD-97BE-5E2C7E5B78D8}"/>
              </a:ext>
            </a:extLst>
          </p:cNvPr>
          <p:cNvGraphicFramePr>
            <a:graphicFrameLocks noGrp="1"/>
          </p:cNvGraphicFramePr>
          <p:nvPr/>
        </p:nvGraphicFramePr>
        <p:xfrm>
          <a:off x="1238250" y="1384300"/>
          <a:ext cx="9702800" cy="4902200"/>
        </p:xfrm>
        <a:graphic>
          <a:graphicData uri="http://schemas.openxmlformats.org/drawingml/2006/table">
            <a:tbl>
              <a:tblPr/>
              <a:tblGrid>
                <a:gridCol w="1625600">
                  <a:extLst>
                    <a:ext uri="{9D8B030D-6E8A-4147-A177-3AD203B41FA5}">
                      <a16:colId xmlns:a16="http://schemas.microsoft.com/office/drawing/2014/main" val="4176106258"/>
                    </a:ext>
                  </a:extLst>
                </a:gridCol>
                <a:gridCol w="1123950">
                  <a:extLst>
                    <a:ext uri="{9D8B030D-6E8A-4147-A177-3AD203B41FA5}">
                      <a16:colId xmlns:a16="http://schemas.microsoft.com/office/drawing/2014/main" val="88996450"/>
                    </a:ext>
                  </a:extLst>
                </a:gridCol>
                <a:gridCol w="1158875">
                  <a:extLst>
                    <a:ext uri="{9D8B030D-6E8A-4147-A177-3AD203B41FA5}">
                      <a16:colId xmlns:a16="http://schemas.microsoft.com/office/drawing/2014/main" val="4003057926"/>
                    </a:ext>
                  </a:extLst>
                </a:gridCol>
                <a:gridCol w="1160463">
                  <a:extLst>
                    <a:ext uri="{9D8B030D-6E8A-4147-A177-3AD203B41FA5}">
                      <a16:colId xmlns:a16="http://schemas.microsoft.com/office/drawing/2014/main" val="1408817247"/>
                    </a:ext>
                  </a:extLst>
                </a:gridCol>
                <a:gridCol w="1158875">
                  <a:extLst>
                    <a:ext uri="{9D8B030D-6E8A-4147-A177-3AD203B41FA5}">
                      <a16:colId xmlns:a16="http://schemas.microsoft.com/office/drawing/2014/main" val="2281076301"/>
                    </a:ext>
                  </a:extLst>
                </a:gridCol>
                <a:gridCol w="1158875">
                  <a:extLst>
                    <a:ext uri="{9D8B030D-6E8A-4147-A177-3AD203B41FA5}">
                      <a16:colId xmlns:a16="http://schemas.microsoft.com/office/drawing/2014/main" val="1186183831"/>
                    </a:ext>
                  </a:extLst>
                </a:gridCol>
                <a:gridCol w="1158875">
                  <a:extLst>
                    <a:ext uri="{9D8B030D-6E8A-4147-A177-3AD203B41FA5}">
                      <a16:colId xmlns:a16="http://schemas.microsoft.com/office/drawing/2014/main" val="4250640012"/>
                    </a:ext>
                  </a:extLst>
                </a:gridCol>
                <a:gridCol w="1157287">
                  <a:extLst>
                    <a:ext uri="{9D8B030D-6E8A-4147-A177-3AD203B41FA5}">
                      <a16:colId xmlns:a16="http://schemas.microsoft.com/office/drawing/2014/main" val="4278787084"/>
                    </a:ext>
                  </a:extLst>
                </a:gridCol>
              </a:tblGrid>
              <a:tr h="679450">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zh-TW" altLang="zh-TW" sz="2400" b="0"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　</a:t>
                      </a: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等級</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標示</a:t>
                      </a:r>
                    </a:p>
                  </a:txBody>
                  <a:tcPr marL="0" marR="0" marT="0" marB="0" horzOverflow="overflow">
                    <a:lnL>
                      <a:noFill/>
                    </a:lnL>
                    <a:lnR>
                      <a:noFill/>
                    </a:lnR>
                    <a:lnT>
                      <a:noFill/>
                    </a:lnT>
                    <a:lnB>
                      <a:noFill/>
                    </a:lnB>
                    <a:lnTlToBr>
                      <a:noFill/>
                    </a:lnTlToBr>
                    <a:lnBlToTr>
                      <a:noFill/>
                    </a:lnBlToTr>
                    <a:solidFill>
                      <a:srgbClr val="4472C4"/>
                    </a:solidFill>
                  </a:tcPr>
                </a:tc>
                <a:tc gridSpan="2">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國文</a:t>
                      </a:r>
                    </a:p>
                  </a:txBody>
                  <a:tcPr marL="0" marR="0" marT="0" marB="0" horzOverflow="overflow">
                    <a:lnL>
                      <a:noFill/>
                    </a:lnL>
                    <a:lnR>
                      <a:noFill/>
                    </a:lnR>
                    <a:lnT>
                      <a:noFill/>
                    </a:lnT>
                    <a:lnB>
                      <a:noFill/>
                    </a:lnB>
                    <a:lnTlToBr>
                      <a:noFill/>
                    </a:lnTlToBr>
                    <a:lnBlToTr>
                      <a:noFill/>
                    </a:lnBlToTr>
                    <a:solidFill>
                      <a:srgbClr val="4472C4"/>
                    </a:solidFill>
                  </a:tcPr>
                </a:tc>
                <a:tc hMerge="1">
                  <a:txBody>
                    <a:bodyPr/>
                    <a:lstStyle/>
                    <a:p>
                      <a:endParaRPr lang="zh-TW" altLang="en-US"/>
                    </a:p>
                  </a:txBody>
                  <a:tcPr/>
                </a:tc>
                <a:tc gridSpan="2">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社會</a:t>
                      </a:r>
                    </a:p>
                  </a:txBody>
                  <a:tcPr marL="0" marR="0" marT="0" marB="0" horzOverflow="overflow">
                    <a:lnL>
                      <a:noFill/>
                    </a:lnL>
                    <a:lnR>
                      <a:noFill/>
                    </a:lnR>
                    <a:lnT>
                      <a:noFill/>
                    </a:lnT>
                    <a:lnB>
                      <a:noFill/>
                    </a:lnB>
                    <a:lnTlToBr>
                      <a:noFill/>
                    </a:lnTlToBr>
                    <a:lnBlToTr>
                      <a:noFill/>
                    </a:lnBlToTr>
                    <a:solidFill>
                      <a:srgbClr val="4472C4"/>
                    </a:solidFill>
                  </a:tcPr>
                </a:tc>
                <a:tc hMerge="1">
                  <a:txBody>
                    <a:bodyPr/>
                    <a:lstStyle/>
                    <a:p>
                      <a:endParaRPr lang="zh-TW" altLang="en-US"/>
                    </a:p>
                  </a:txBody>
                  <a:tcPr/>
                </a:tc>
                <a:tc gridSpan="2">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自然</a:t>
                      </a:r>
                    </a:p>
                  </a:txBody>
                  <a:tcPr marL="0" marR="0" marT="0" marB="0" horzOverflow="overflow">
                    <a:lnL>
                      <a:noFill/>
                    </a:lnL>
                    <a:lnR>
                      <a:noFill/>
                    </a:lnR>
                    <a:lnT>
                      <a:noFill/>
                    </a:lnT>
                    <a:lnB>
                      <a:noFill/>
                    </a:lnB>
                    <a:lnTlToBr>
                      <a:noFill/>
                    </a:lnTlToBr>
                    <a:lnBlToTr>
                      <a:noFill/>
                    </a:lnBlToTr>
                    <a:solidFill>
                      <a:srgbClr val="4472C4"/>
                    </a:solidFill>
                  </a:tcPr>
                </a:tc>
                <a:tc hMerge="1">
                  <a:txBody>
                    <a:bodyPr/>
                    <a:lstStyle/>
                    <a:p>
                      <a:endParaRPr lang="zh-TW" altLang="en-US"/>
                    </a:p>
                  </a:txBody>
                  <a:tcPr/>
                </a:tc>
                <a:extLst>
                  <a:ext uri="{0D108BD9-81ED-4DB2-BD59-A6C34878D82A}">
                    <a16:rowId xmlns:a16="http://schemas.microsoft.com/office/drawing/2014/main" val="3840986702"/>
                  </a:ext>
                </a:extLst>
              </a:tr>
              <a:tr h="603250">
                <a:tc rowSpan="3">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精熟</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A++</a:t>
                      </a:r>
                    </a:p>
                  </a:txBody>
                  <a:tcPr marL="0" marR="0" marT="0" marB="0" horzOverflow="overflow">
                    <a:lnL>
                      <a:noFill/>
                    </a:lnL>
                    <a:lnR>
                      <a:noFill/>
                    </a:lnR>
                    <a:lnT>
                      <a:noFill/>
                    </a:lnT>
                    <a:lnB>
                      <a:noFill/>
                    </a:lnB>
                    <a:lnTlToBr>
                      <a:noFill/>
                    </a:lnTlToBr>
                    <a:lnBlToTr>
                      <a:noFill/>
                    </a:lnBlToTr>
                    <a:solidFill>
                      <a:srgbClr val="4472C4"/>
                    </a:solidFill>
                  </a:tcPr>
                </a:tc>
                <a:tc rowSpan="3">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37-42</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40-42</a:t>
                      </a:r>
                    </a:p>
                  </a:txBody>
                  <a:tcPr marL="0" marR="0" marT="0" marB="0" horzOverflow="overflow">
                    <a:lnL>
                      <a:noFill/>
                    </a:lnL>
                    <a:lnR>
                      <a:noFill/>
                    </a:lnR>
                    <a:lnT>
                      <a:noFill/>
                    </a:lnT>
                    <a:lnB>
                      <a:noFill/>
                    </a:lnB>
                    <a:lnTlToBr>
                      <a:noFill/>
                    </a:lnTlToBr>
                    <a:lnBlToTr>
                      <a:noFill/>
                    </a:lnBlToTr>
                    <a:solidFill>
                      <a:srgbClr val="4472C4"/>
                    </a:solidFill>
                  </a:tcPr>
                </a:tc>
                <a:tc rowSpan="3">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48-54</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52-54</a:t>
                      </a:r>
                    </a:p>
                  </a:txBody>
                  <a:tcPr marL="0" marR="0" marT="0" marB="0" horzOverflow="overflow">
                    <a:lnL>
                      <a:noFill/>
                    </a:lnL>
                    <a:lnR>
                      <a:noFill/>
                    </a:lnR>
                    <a:lnT>
                      <a:noFill/>
                    </a:lnT>
                    <a:lnB>
                      <a:noFill/>
                    </a:lnB>
                    <a:lnTlToBr>
                      <a:noFill/>
                    </a:lnTlToBr>
                    <a:lnBlToTr>
                      <a:noFill/>
                    </a:lnBlToTr>
                    <a:solidFill>
                      <a:srgbClr val="4472C4"/>
                    </a:solidFill>
                  </a:tcPr>
                </a:tc>
                <a:tc rowSpan="3">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44-50</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48-50</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2947993910"/>
                  </a:ext>
                </a:extLst>
              </a:tr>
              <a:tr h="603250">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A+</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39</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50-51</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47</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575015808"/>
                  </a:ext>
                </a:extLst>
              </a:tr>
              <a:tr h="603250">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A</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37-38</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48-49</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44-46</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383770366"/>
                  </a:ext>
                </a:extLst>
              </a:tr>
              <a:tr h="603250">
                <a:tc rowSpan="3">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基礎</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B++</a:t>
                      </a:r>
                    </a:p>
                  </a:txBody>
                  <a:tcPr marL="0" marR="0" marT="0" marB="0" horzOverflow="overflow">
                    <a:lnL>
                      <a:noFill/>
                    </a:lnL>
                    <a:lnR>
                      <a:noFill/>
                    </a:lnR>
                    <a:lnT>
                      <a:noFill/>
                    </a:lnT>
                    <a:lnB>
                      <a:noFill/>
                    </a:lnB>
                    <a:lnTlToBr>
                      <a:noFill/>
                    </a:lnTlToBr>
                    <a:lnBlToTr>
                      <a:noFill/>
                    </a:lnBlToTr>
                    <a:solidFill>
                      <a:srgbClr val="4472C4"/>
                    </a:solidFill>
                  </a:tcPr>
                </a:tc>
                <a:tc rowSpan="3">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18-36</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33-36</a:t>
                      </a:r>
                    </a:p>
                  </a:txBody>
                  <a:tcPr marL="0" marR="0" marT="0" marB="0" horzOverflow="overflow">
                    <a:lnL>
                      <a:noFill/>
                    </a:lnL>
                    <a:lnR>
                      <a:noFill/>
                    </a:lnR>
                    <a:lnT>
                      <a:noFill/>
                    </a:lnT>
                    <a:lnB>
                      <a:noFill/>
                    </a:lnB>
                    <a:lnTlToBr>
                      <a:noFill/>
                    </a:lnTlToBr>
                    <a:lnBlToTr>
                      <a:noFill/>
                    </a:lnBlToTr>
                    <a:solidFill>
                      <a:srgbClr val="4472C4"/>
                    </a:solidFill>
                  </a:tcPr>
                </a:tc>
                <a:tc rowSpan="3">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21-47</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42-47</a:t>
                      </a:r>
                    </a:p>
                  </a:txBody>
                  <a:tcPr marL="0" marR="0" marT="0" marB="0" horzOverflow="overflow">
                    <a:lnL>
                      <a:noFill/>
                    </a:lnL>
                    <a:lnR>
                      <a:noFill/>
                    </a:lnR>
                    <a:lnT>
                      <a:noFill/>
                    </a:lnT>
                    <a:lnB>
                      <a:noFill/>
                    </a:lnB>
                    <a:lnTlToBr>
                      <a:noFill/>
                    </a:lnTlToBr>
                    <a:lnBlToTr>
                      <a:noFill/>
                    </a:lnBlToTr>
                    <a:solidFill>
                      <a:srgbClr val="4472C4"/>
                    </a:solidFill>
                  </a:tcPr>
                </a:tc>
                <a:tc rowSpan="3">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19-43</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37-43</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3456183268"/>
                  </a:ext>
                </a:extLst>
              </a:tr>
              <a:tr h="603250">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B+</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30-32</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36-41</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30-36</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864189160"/>
                  </a:ext>
                </a:extLst>
              </a:tr>
              <a:tr h="603250">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B</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18-29</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21-35</a:t>
                      </a:r>
                    </a:p>
                  </a:txBody>
                  <a:tcPr marL="0" marR="0" marT="0" marB="0" horzOverflow="overflow">
                    <a:lnL>
                      <a:noFill/>
                    </a:lnL>
                    <a:lnR>
                      <a:noFill/>
                    </a:lnR>
                    <a:lnT>
                      <a:noFill/>
                    </a:lnT>
                    <a:lnB>
                      <a:noFill/>
                    </a:lnB>
                    <a:lnTlToBr>
                      <a:noFill/>
                    </a:lnTlToBr>
                    <a:lnBlToTr>
                      <a:noFill/>
                    </a:lnBlToTr>
                    <a:solidFill>
                      <a:srgbClr val="4472C4"/>
                    </a:solidFill>
                  </a:tcPr>
                </a:tc>
                <a:tc vMerge="1">
                  <a:txBody>
                    <a:bodyPr/>
                    <a:lstStyle/>
                    <a:p>
                      <a:endParaRPr lang="zh-TW" altLang="en-US"/>
                    </a:p>
                  </a:txBody>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19-29</a:t>
                      </a:r>
                    </a:p>
                  </a:txBody>
                  <a:tcPr marL="0" marR="0" marT="0" marB="0" horzOverflow="overflow">
                    <a:lnL>
                      <a:noFill/>
                    </a:lnL>
                    <a:lnR>
                      <a:noFill/>
                    </a:lnR>
                    <a:lnT>
                      <a:noFill/>
                    </a:lnT>
                    <a:lnB>
                      <a:noFill/>
                    </a:lnB>
                    <a:lnTlToBr>
                      <a:noFill/>
                    </a:lnTlToBr>
                    <a:lnBlToTr>
                      <a:noFill/>
                    </a:lnBlToTr>
                    <a:solidFill>
                      <a:srgbClr val="4472C4"/>
                    </a:solidFill>
                  </a:tcPr>
                </a:tc>
                <a:extLst>
                  <a:ext uri="{0D108BD9-81ED-4DB2-BD59-A6C34878D82A}">
                    <a16:rowId xmlns:a16="http://schemas.microsoft.com/office/drawing/2014/main" val="3628570044"/>
                  </a:ext>
                </a:extLst>
              </a:tr>
              <a:tr h="603250">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zh-TW" altLang="zh-TW" sz="3200" b="1" i="0" u="none" strike="noStrike" cap="none" normalizeH="0" baseline="0">
                          <a:ln>
                            <a:noFill/>
                          </a:ln>
                          <a:solidFill>
                            <a:srgbClr val="FFFFFF"/>
                          </a:solidFill>
                          <a:effectLst>
                            <a:outerShdw blurRad="38100" dist="38100" dir="2700000" algn="tl">
                              <a:srgbClr val="000000"/>
                            </a:outerShdw>
                          </a:effectLst>
                          <a:latin typeface="Times New Roman" panose="02020603050405020304" pitchFamily="18" charset="0"/>
                          <a:ea typeface="標楷體" panose="03000509000000000000" pitchFamily="65" charset="-120"/>
                        </a:rPr>
                        <a:t>待加強</a:t>
                      </a:r>
                    </a:p>
                  </a:txBody>
                  <a:tcPr marL="0" marR="0" marT="0" marB="0" horzOverflow="overflow">
                    <a:lnL>
                      <a:noFill/>
                    </a:lnL>
                    <a:lnR>
                      <a:noFill/>
                    </a:lnR>
                    <a:lnT>
                      <a:noFill/>
                    </a:lnT>
                    <a:lnB>
                      <a:noFill/>
                    </a:lnB>
                    <a:lnTlToBr>
                      <a:noFill/>
                    </a:lnTlToBr>
                    <a:lnBlToTr>
                      <a:noFill/>
                    </a:lnBlToTr>
                    <a:solidFill>
                      <a:srgbClr val="4472C4"/>
                    </a:solidFill>
                  </a:tcPr>
                </a:tc>
                <a:tc>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l"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  C</a:t>
                      </a:r>
                    </a:p>
                  </a:txBody>
                  <a:tcPr marL="0" marR="0" marT="0" marB="0" horzOverflow="overflow">
                    <a:lnL>
                      <a:noFill/>
                    </a:lnL>
                    <a:lnR>
                      <a:noFill/>
                    </a:lnR>
                    <a:lnT>
                      <a:noFill/>
                    </a:lnT>
                    <a:lnB>
                      <a:noFill/>
                    </a:lnB>
                    <a:lnTlToBr>
                      <a:noFill/>
                    </a:lnTlToBr>
                    <a:lnBlToTr>
                      <a:noFill/>
                    </a:lnBlToTr>
                    <a:solidFill>
                      <a:srgbClr val="4472C4"/>
                    </a:solidFill>
                  </a:tcPr>
                </a:tc>
                <a:tc gridSpan="2">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0-17</a:t>
                      </a:r>
                    </a:p>
                  </a:txBody>
                  <a:tcPr marL="0" marR="0" marT="0" marB="0" horzOverflow="overflow">
                    <a:lnL>
                      <a:noFill/>
                    </a:lnL>
                    <a:lnR>
                      <a:noFill/>
                    </a:lnR>
                    <a:lnT>
                      <a:noFill/>
                    </a:lnT>
                    <a:lnB>
                      <a:noFill/>
                    </a:lnB>
                    <a:lnTlToBr>
                      <a:noFill/>
                    </a:lnTlToBr>
                    <a:lnBlToTr>
                      <a:noFill/>
                    </a:lnBlToTr>
                    <a:solidFill>
                      <a:srgbClr val="4472C4"/>
                    </a:solidFill>
                  </a:tcPr>
                </a:tc>
                <a:tc hMerge="1">
                  <a:txBody>
                    <a:bodyPr/>
                    <a:lstStyle/>
                    <a:p>
                      <a:endParaRPr lang="zh-TW" altLang="en-US"/>
                    </a:p>
                  </a:txBody>
                  <a:tcPr/>
                </a:tc>
                <a:tc gridSpan="2">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1">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rPr>
                        <a:t>0-20</a:t>
                      </a:r>
                    </a:p>
                  </a:txBody>
                  <a:tcPr marL="0" marR="0" marT="0" marB="0" horzOverflow="overflow">
                    <a:lnL>
                      <a:noFill/>
                    </a:lnL>
                    <a:lnR>
                      <a:noFill/>
                    </a:lnR>
                    <a:lnT>
                      <a:noFill/>
                    </a:lnT>
                    <a:lnB>
                      <a:noFill/>
                    </a:lnB>
                    <a:lnTlToBr>
                      <a:noFill/>
                    </a:lnTlToBr>
                    <a:lnBlToTr>
                      <a:noFill/>
                    </a:lnBlToTr>
                    <a:solidFill>
                      <a:srgbClr val="4472C4"/>
                    </a:solidFill>
                  </a:tcPr>
                </a:tc>
                <a:tc hMerge="1">
                  <a:txBody>
                    <a:bodyPr/>
                    <a:lstStyle/>
                    <a:p>
                      <a:endParaRPr lang="zh-TW" altLang="en-US"/>
                    </a:p>
                  </a:txBody>
                  <a:tcPr/>
                </a:tc>
                <a:tc gridSpan="2">
                  <a:txBody>
                    <a:bodyPr/>
                    <a:lstStyle>
                      <a:lvl1pPr marL="215900" indent="-215900">
                        <a:spcBef>
                          <a:spcPts val="142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微軟正黑體" panose="020B0604030504040204" pitchFamily="34" charset="-120"/>
                        </a:defRPr>
                      </a:lvl1pPr>
                      <a:lvl2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400">
                          <a:solidFill>
                            <a:srgbClr val="000000"/>
                          </a:solidFill>
                          <a:latin typeface="Arial" panose="020B0604020202020204" pitchFamily="34" charset="0"/>
                          <a:ea typeface="微軟正黑體" panose="020B0604030504040204" pitchFamily="34" charset="-120"/>
                        </a:defRPr>
                      </a:lvl2pPr>
                      <a:lvl3pPr>
                        <a:spcBef>
                          <a:spcPts val="8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000">
                          <a:solidFill>
                            <a:srgbClr val="000000"/>
                          </a:solidFill>
                          <a:latin typeface="Arial" panose="020B0604020202020204" pitchFamily="34" charset="0"/>
                          <a:ea typeface="微軟正黑體" panose="020B0604030504040204" pitchFamily="34" charset="-120"/>
                        </a:defRPr>
                      </a:lvl3pPr>
                      <a:lvl4pPr>
                        <a:spcBef>
                          <a:spcPts val="5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4pPr>
                      <a:lvl5pPr>
                        <a:spcBef>
                          <a:spcPts val="2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微軟正黑體" panose="020B0604030504040204" pitchFamily="34" charset="-120"/>
                        </a:defRPr>
                      </a:lvl9pPr>
                    </a:lstStyle>
                    <a:p>
                      <a:pPr marL="215900" marR="0" lvl="0" indent="-215900" algn="ctr" defTabSz="449263" rtl="0" eaLnBrk="1" fontAlgn="base" latinLnBrk="0" hangingPunct="0">
                        <a:lnSpc>
                          <a:spcPct val="93000"/>
                        </a:lnSpc>
                        <a:spcBef>
                          <a:spcPct val="0"/>
                        </a:spcBef>
                        <a:spcAft>
                          <a:spcPct val="0"/>
                        </a:spcAft>
                        <a:buClr>
                          <a:srgbClr val="000000"/>
                        </a:buClr>
                        <a:buSzPct val="45000"/>
                        <a:buFont typeface="Wingdings" panose="05000000000000000000" pitchFamily="2" charset="2"/>
                        <a:buChar cha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en-US" altLang="zh-TW" sz="2800" b="0" i="0" u="none" strike="noStrike" cap="none" normalizeH="0" baseline="0">
                          <a:ln>
                            <a:noFill/>
                          </a:ln>
                          <a:solidFill>
                            <a:srgbClr val="000000"/>
                          </a:solidFill>
                          <a:effectLst/>
                          <a:latin typeface="Times New Roman" panose="02020603050405020304" pitchFamily="18" charset="0"/>
                          <a:ea typeface="新細明體" panose="02020500000000000000" pitchFamily="18" charset="-120"/>
                        </a:rPr>
                        <a:t>0-18</a:t>
                      </a:r>
                    </a:p>
                  </a:txBody>
                  <a:tcPr marL="0" marR="0" marT="0" marB="0" horzOverflow="overflow">
                    <a:lnL>
                      <a:noFill/>
                    </a:lnL>
                    <a:lnR>
                      <a:noFill/>
                    </a:lnR>
                    <a:lnT>
                      <a:noFill/>
                    </a:lnT>
                    <a:lnB>
                      <a:noFill/>
                    </a:lnB>
                    <a:lnTlToBr>
                      <a:noFill/>
                    </a:lnTlToBr>
                    <a:lnBlToTr>
                      <a:noFill/>
                    </a:lnBlToTr>
                    <a:solidFill>
                      <a:srgbClr val="4472C4"/>
                    </a:solidFill>
                  </a:tcPr>
                </a:tc>
                <a:tc hMerge="1">
                  <a:txBody>
                    <a:bodyPr/>
                    <a:lstStyle/>
                    <a:p>
                      <a:endParaRPr lang="zh-TW" altLang="en-US"/>
                    </a:p>
                  </a:txBody>
                  <a:tcPr/>
                </a:tc>
                <a:extLst>
                  <a:ext uri="{0D108BD9-81ED-4DB2-BD59-A6C34878D82A}">
                    <a16:rowId xmlns:a16="http://schemas.microsoft.com/office/drawing/2014/main" val="1115228664"/>
                  </a:ext>
                </a:extLst>
              </a:tr>
            </a:tbl>
          </a:graphicData>
        </a:graphic>
      </p:graphicFrame>
      <p:sp>
        <p:nvSpPr>
          <p:cNvPr id="59437" name="Text Box 45">
            <a:extLst>
              <a:ext uri="{FF2B5EF4-FFF2-40B4-BE49-F238E27FC236}">
                <a16:creationId xmlns:a16="http://schemas.microsoft.com/office/drawing/2014/main" id="{96155E41-AF9A-425A-96C4-9A1AD7E44B9E}"/>
              </a:ext>
            </a:extLst>
          </p:cNvPr>
          <p:cNvSpPr txBox="1">
            <a:spLocks noChangeArrowheads="1"/>
          </p:cNvSpPr>
          <p:nvPr/>
        </p:nvSpPr>
        <p:spPr bwMode="auto">
          <a:xfrm>
            <a:off x="11728450" y="6383338"/>
            <a:ext cx="5254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lstStyle>
            <a:lvl1pPr>
              <a:tabLst>
                <a:tab pos="449263" algn="l"/>
              </a:tabLst>
              <a:defRPr>
                <a:solidFill>
                  <a:srgbClr val="000000"/>
                </a:solidFill>
                <a:latin typeface="Arial" panose="020B0604020202020204" pitchFamily="34" charset="0"/>
                <a:ea typeface="微軟正黑體" panose="020B0604030504040204" pitchFamily="34" charset="-120"/>
              </a:defRPr>
            </a:lvl1pPr>
            <a:lvl2pPr>
              <a:tabLst>
                <a:tab pos="449263" algn="l"/>
              </a:tabLst>
              <a:defRPr>
                <a:solidFill>
                  <a:srgbClr val="000000"/>
                </a:solidFill>
                <a:latin typeface="Arial" panose="020B0604020202020204" pitchFamily="34" charset="0"/>
                <a:ea typeface="微軟正黑體" panose="020B0604030504040204" pitchFamily="34" charset="-120"/>
              </a:defRPr>
            </a:lvl2pPr>
            <a:lvl3pPr>
              <a:tabLst>
                <a:tab pos="449263" algn="l"/>
              </a:tabLst>
              <a:defRPr>
                <a:solidFill>
                  <a:srgbClr val="000000"/>
                </a:solidFill>
                <a:latin typeface="Arial" panose="020B0604020202020204" pitchFamily="34" charset="0"/>
                <a:ea typeface="微軟正黑體" panose="020B0604030504040204" pitchFamily="34" charset="-120"/>
              </a:defRPr>
            </a:lvl3pPr>
            <a:lvl4pPr>
              <a:tabLst>
                <a:tab pos="449263" algn="l"/>
              </a:tabLst>
              <a:defRPr>
                <a:solidFill>
                  <a:srgbClr val="000000"/>
                </a:solidFill>
                <a:latin typeface="Arial" panose="020B0604020202020204" pitchFamily="34" charset="0"/>
                <a:ea typeface="微軟正黑體" panose="020B0604030504040204" pitchFamily="34" charset="-120"/>
              </a:defRPr>
            </a:lvl4pPr>
            <a:lvl5pPr>
              <a:tabLst>
                <a:tab pos="4492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fld id="{8A82C90C-4D57-4628-B3EC-02E46B9DAAA8}" type="slidenum">
              <a:rPr lang="en-US" altLang="zh-TW">
                <a:latin typeface="Calibri" panose="020F0502020204030204" pitchFamily="34" charset="0"/>
                <a:ea typeface="新細明體" panose="02020500000000000000" pitchFamily="18" charset="-120"/>
              </a:rPr>
              <a:pPr hangingPunct="1">
                <a:lnSpc>
                  <a:spcPct val="100000"/>
                </a:lnSpc>
              </a:pPr>
              <a:t>8</a:t>
            </a:fld>
            <a:endParaRPr lang="en-US" altLang="zh-TW">
              <a:latin typeface="Calibri" panose="020F0502020204030204" pitchFamily="34" charset="0"/>
              <a:ea typeface="新細明體" panose="02020500000000000000" pitchFamily="18" charset="-12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7" name="Rectangle 1">
            <a:extLst>
              <a:ext uri="{FF2B5EF4-FFF2-40B4-BE49-F238E27FC236}">
                <a16:creationId xmlns:a16="http://schemas.microsoft.com/office/drawing/2014/main" id="{762A42A1-EFD9-4A1A-B289-FCF134E91C7E}"/>
              </a:ext>
            </a:extLst>
          </p:cNvPr>
          <p:cNvSpPr>
            <a:spLocks noGrp="1" noChangeArrowheads="1"/>
          </p:cNvSpPr>
          <p:nvPr>
            <p:ph type="title" idx="4294967295"/>
          </p:nvPr>
        </p:nvSpPr>
        <p:spPr>
          <a:xfrm>
            <a:off x="838200" y="12700"/>
            <a:ext cx="10515600" cy="1325563"/>
          </a:xfrm>
          <a:ln/>
        </p:spPr>
        <p:txBody>
          <a:bodyPr vert="eaVert" lIns="45720" tIns="91440" rIns="45720" bIns="91440" anchorCtr="1"/>
          <a:lstStyle/>
          <a:p>
            <a:pPr hangingPunct="1">
              <a:lnSpc>
                <a:spcPct val="90000"/>
              </a:lnSpc>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Lst>
            </a:pPr>
            <a:r>
              <a:rPr lang="zh-TW" altLang="zh-TW" sz="4800" b="1">
                <a:latin typeface="標楷體" panose="03000509000000000000" pitchFamily="65" charset="-120"/>
                <a:ea typeface="標楷體" panose="03000509000000000000" pitchFamily="65" charset="-120"/>
              </a:rPr>
              <a:t>英語科等級採加權計分</a:t>
            </a:r>
          </a:p>
        </p:txBody>
      </p:sp>
      <p:sp>
        <p:nvSpPr>
          <p:cNvPr id="60418" name="Rectangle 2">
            <a:extLst>
              <a:ext uri="{FF2B5EF4-FFF2-40B4-BE49-F238E27FC236}">
                <a16:creationId xmlns:a16="http://schemas.microsoft.com/office/drawing/2014/main" id="{1310C150-5242-471F-AEC6-72A2401CDDF8}"/>
              </a:ext>
            </a:extLst>
          </p:cNvPr>
          <p:cNvSpPr>
            <a:spLocks noGrp="1" noChangeArrowheads="1"/>
          </p:cNvSpPr>
          <p:nvPr>
            <p:ph type="body" idx="4294967295"/>
          </p:nvPr>
        </p:nvSpPr>
        <p:spPr>
          <a:xfrm>
            <a:off x="0" y="1423988"/>
            <a:ext cx="5386388" cy="639762"/>
          </a:xfrm>
          <a:ln/>
        </p:spPr>
        <p:txBody>
          <a:bodyPr vert="eaVert" lIns="45720" tIns="91440" rIns="45720" bIns="91440" anchorCtr="1"/>
          <a:lstStyle/>
          <a:p>
            <a:pPr marL="884238" indent="-882650" algn="ctr" hangingPunct="1">
              <a:lnSpc>
                <a:spcPct val="90000"/>
              </a:lnSpc>
              <a:spcBef>
                <a:spcPts val="1000"/>
              </a:spcBef>
              <a:buSzPct val="117000"/>
              <a:buFont typeface="Times New Roman" panose="02020603050405020304" pitchFamily="18" charset="0"/>
              <a:buBlip>
                <a:blip r:embed="rId4"/>
              </a:buBlip>
              <a:tabLst>
                <a:tab pos="449263" algn="l"/>
                <a:tab pos="898525" algn="l"/>
                <a:tab pos="1347788" algn="l"/>
                <a:tab pos="1797050" algn="l"/>
                <a:tab pos="2246313" algn="l"/>
                <a:tab pos="2695575" algn="l"/>
                <a:tab pos="3144838" algn="l"/>
                <a:tab pos="3594100" algn="l"/>
                <a:tab pos="4043363" algn="l"/>
                <a:tab pos="4492625" algn="l"/>
                <a:tab pos="4941888" algn="l"/>
              </a:tabLst>
            </a:pPr>
            <a:r>
              <a:rPr lang="zh-TW" altLang="zh-TW" b="1">
                <a:latin typeface="Times New Roman" panose="02020603050405020304" pitchFamily="18" charset="0"/>
                <a:ea typeface="標楷體" panose="03000509000000000000" pitchFamily="65" charset="-120"/>
              </a:rPr>
              <a:t>加權計算公式與權重</a:t>
            </a:r>
          </a:p>
        </p:txBody>
      </p:sp>
      <p:sp>
        <p:nvSpPr>
          <p:cNvPr id="60419" name="Text Box 3">
            <a:extLst>
              <a:ext uri="{FF2B5EF4-FFF2-40B4-BE49-F238E27FC236}">
                <a16:creationId xmlns:a16="http://schemas.microsoft.com/office/drawing/2014/main" id="{8BF3AC80-8274-4471-A4A9-0498E0108FF4}"/>
              </a:ext>
            </a:extLst>
          </p:cNvPr>
          <p:cNvSpPr txBox="1">
            <a:spLocks noChangeArrowheads="1"/>
          </p:cNvSpPr>
          <p:nvPr/>
        </p:nvSpPr>
        <p:spPr bwMode="auto">
          <a:xfrm>
            <a:off x="5805488" y="1423988"/>
            <a:ext cx="6386512"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1"/>
          <a:lstStyle>
            <a:lvl1pPr marL="884238" indent="-88265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微軟正黑體" panose="020B0604030504040204" pitchFamily="34" charset="-120"/>
              </a:defRPr>
            </a:lvl9pPr>
          </a:lstStyle>
          <a:p>
            <a:pPr algn="ctr" hangingPunct="1">
              <a:lnSpc>
                <a:spcPct val="90000"/>
              </a:lnSpc>
              <a:spcBef>
                <a:spcPts val="1000"/>
              </a:spcBef>
              <a:buSzPct val="117000"/>
              <a:buFont typeface="Times New Roman" panose="02020603050405020304" pitchFamily="18" charset="0"/>
              <a:buBlip>
                <a:blip r:embed="rId4"/>
              </a:buBlip>
            </a:pPr>
            <a:r>
              <a:rPr lang="zh-TW" altLang="zh-TW" sz="3200" b="1">
                <a:latin typeface="Times New Roman" panose="02020603050405020304" pitchFamily="18" charset="0"/>
                <a:ea typeface="標楷體" panose="03000509000000000000" pitchFamily="65" charset="-120"/>
              </a:rPr>
              <a:t>計算示例</a:t>
            </a:r>
          </a:p>
        </p:txBody>
      </p:sp>
      <p:sp>
        <p:nvSpPr>
          <p:cNvPr id="60420" name="Text Box 4">
            <a:extLst>
              <a:ext uri="{FF2B5EF4-FFF2-40B4-BE49-F238E27FC236}">
                <a16:creationId xmlns:a16="http://schemas.microsoft.com/office/drawing/2014/main" id="{6ABBD103-BF2C-42F9-9AD1-E0E56E6071E7}"/>
              </a:ext>
            </a:extLst>
          </p:cNvPr>
          <p:cNvSpPr txBox="1">
            <a:spLocks noChangeArrowheads="1"/>
          </p:cNvSpPr>
          <p:nvPr/>
        </p:nvSpPr>
        <p:spPr bwMode="auto">
          <a:xfrm>
            <a:off x="6359525" y="2109788"/>
            <a:ext cx="5468938" cy="3951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lstStyle>
            <a:lvl1pPr marL="487363" indent="-487363">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90000"/>
              </a:lnSpc>
              <a:spcBef>
                <a:spcPts val="1000"/>
              </a:spcBef>
              <a:buFont typeface="Arial" panose="020B0604020202020204" pitchFamily="34" charset="0"/>
              <a:buChar char="•"/>
            </a:pPr>
            <a:r>
              <a:rPr lang="zh-TW" altLang="zh-TW" sz="2400">
                <a:latin typeface="Times New Roman" panose="02020603050405020304" pitchFamily="18" charset="0"/>
                <a:ea typeface="標楷體" panose="03000509000000000000" pitchFamily="65" charset="-120"/>
              </a:rPr>
              <a:t>若考生之作答結果如下：</a:t>
            </a:r>
          </a:p>
          <a:p>
            <a:pPr marL="712788" indent="0" hangingPunct="1">
              <a:lnSpc>
                <a:spcPct val="90000"/>
              </a:lnSpc>
              <a:spcBef>
                <a:spcPts val="1000"/>
              </a:spcBef>
              <a:buClrTx/>
              <a:buSzPct val="45000"/>
              <a:buFontTx/>
              <a:buNone/>
            </a:pPr>
            <a:r>
              <a:rPr lang="zh-TW" altLang="zh-TW" sz="2400">
                <a:latin typeface="Times New Roman" panose="02020603050405020304" pitchFamily="18" charset="0"/>
                <a:ea typeface="標楷體" panose="03000509000000000000" pitchFamily="65" charset="-120"/>
              </a:rPr>
              <a:t>聽力測驗答對</a:t>
            </a:r>
            <a:r>
              <a:rPr lang="en-US" altLang="zh-TW" sz="2400">
                <a:latin typeface="Times New Roman" panose="02020603050405020304" pitchFamily="18" charset="0"/>
                <a:ea typeface="標楷體" panose="03000509000000000000" pitchFamily="65" charset="-120"/>
              </a:rPr>
              <a:t>20</a:t>
            </a:r>
            <a:r>
              <a:rPr lang="zh-TW" altLang="zh-TW" sz="2400">
                <a:latin typeface="Times New Roman" panose="02020603050405020304" pitchFamily="18" charset="0"/>
                <a:ea typeface="標楷體" panose="03000509000000000000" pitchFamily="65" charset="-120"/>
              </a:rPr>
              <a:t>題</a:t>
            </a:r>
            <a:r>
              <a:rPr lang="en-US" altLang="zh-TW" sz="2400">
                <a:latin typeface="Times New Roman" panose="02020603050405020304" pitchFamily="18" charset="0"/>
                <a:ea typeface="標楷體" panose="03000509000000000000" pitchFamily="65" charset="-120"/>
              </a:rPr>
              <a:t>(</a:t>
            </a:r>
            <a:r>
              <a:rPr lang="zh-TW" altLang="zh-TW" sz="2400">
                <a:latin typeface="Times New Roman" panose="02020603050405020304" pitchFamily="18" charset="0"/>
                <a:ea typeface="標楷體" panose="03000509000000000000" pitchFamily="65" charset="-120"/>
              </a:rPr>
              <a:t>總題數</a:t>
            </a:r>
            <a:r>
              <a:rPr lang="en-US" altLang="zh-TW" sz="2400">
                <a:latin typeface="Times New Roman" panose="02020603050405020304" pitchFamily="18" charset="0"/>
                <a:ea typeface="標楷體" panose="03000509000000000000" pitchFamily="65" charset="-120"/>
              </a:rPr>
              <a:t>21</a:t>
            </a:r>
            <a:r>
              <a:rPr lang="zh-TW" altLang="zh-TW" sz="2400">
                <a:latin typeface="Times New Roman" panose="02020603050405020304" pitchFamily="18" charset="0"/>
                <a:ea typeface="標楷體" panose="03000509000000000000" pitchFamily="65" charset="-120"/>
              </a:rPr>
              <a:t>題</a:t>
            </a:r>
            <a:r>
              <a:rPr lang="en-US" altLang="zh-TW" sz="2400">
                <a:latin typeface="Times New Roman" panose="02020603050405020304" pitchFamily="18" charset="0"/>
                <a:ea typeface="標楷體" panose="03000509000000000000" pitchFamily="65" charset="-120"/>
              </a:rPr>
              <a:t>)</a:t>
            </a:r>
          </a:p>
          <a:p>
            <a:pPr marL="712788" indent="0" hangingPunct="1">
              <a:lnSpc>
                <a:spcPct val="90000"/>
              </a:lnSpc>
              <a:spcBef>
                <a:spcPts val="1000"/>
              </a:spcBef>
              <a:buClrTx/>
              <a:buSzPct val="45000"/>
              <a:buFontTx/>
              <a:buNone/>
            </a:pPr>
            <a:r>
              <a:rPr lang="zh-TW" altLang="zh-TW" sz="2400">
                <a:latin typeface="Times New Roman" panose="02020603050405020304" pitchFamily="18" charset="0"/>
                <a:ea typeface="標楷體" panose="03000509000000000000" pitchFamily="65" charset="-120"/>
              </a:rPr>
              <a:t>閱讀測驗答對</a:t>
            </a:r>
            <a:r>
              <a:rPr lang="en-US" altLang="zh-TW" sz="2400">
                <a:latin typeface="Times New Roman" panose="02020603050405020304" pitchFamily="18" charset="0"/>
                <a:ea typeface="標楷體" panose="03000509000000000000" pitchFamily="65" charset="-120"/>
              </a:rPr>
              <a:t>33</a:t>
            </a:r>
            <a:r>
              <a:rPr lang="zh-TW" altLang="zh-TW" sz="2400">
                <a:latin typeface="Times New Roman" panose="02020603050405020304" pitchFamily="18" charset="0"/>
                <a:ea typeface="標楷體" panose="03000509000000000000" pitchFamily="65" charset="-120"/>
              </a:rPr>
              <a:t>題</a:t>
            </a:r>
            <a:r>
              <a:rPr lang="en-US" altLang="zh-TW" sz="2400">
                <a:latin typeface="Times New Roman" panose="02020603050405020304" pitchFamily="18" charset="0"/>
                <a:ea typeface="標楷體" panose="03000509000000000000" pitchFamily="65" charset="-120"/>
              </a:rPr>
              <a:t>(</a:t>
            </a:r>
            <a:r>
              <a:rPr lang="zh-TW" altLang="zh-TW" sz="2400">
                <a:latin typeface="Times New Roman" panose="02020603050405020304" pitchFamily="18" charset="0"/>
                <a:ea typeface="標楷體" panose="03000509000000000000" pitchFamily="65" charset="-120"/>
              </a:rPr>
              <a:t>總題數</a:t>
            </a:r>
            <a:r>
              <a:rPr lang="en-US" altLang="zh-TW" sz="2400">
                <a:latin typeface="Times New Roman" panose="02020603050405020304" pitchFamily="18" charset="0"/>
                <a:ea typeface="標楷體" panose="03000509000000000000" pitchFamily="65" charset="-120"/>
              </a:rPr>
              <a:t>43</a:t>
            </a:r>
            <a:r>
              <a:rPr lang="zh-TW" altLang="zh-TW" sz="2400">
                <a:latin typeface="Times New Roman" panose="02020603050405020304" pitchFamily="18" charset="0"/>
                <a:ea typeface="標楷體" panose="03000509000000000000" pitchFamily="65" charset="-120"/>
              </a:rPr>
              <a:t>題</a:t>
            </a:r>
            <a:r>
              <a:rPr lang="en-US" altLang="zh-TW" sz="2400">
                <a:latin typeface="Times New Roman" panose="02020603050405020304" pitchFamily="18" charset="0"/>
                <a:ea typeface="標楷體" panose="03000509000000000000" pitchFamily="65" charset="-120"/>
              </a:rPr>
              <a:t>)</a:t>
            </a:r>
          </a:p>
          <a:p>
            <a:pPr hangingPunct="1">
              <a:lnSpc>
                <a:spcPct val="90000"/>
              </a:lnSpc>
              <a:spcBef>
                <a:spcPts val="1800"/>
              </a:spcBef>
              <a:buFont typeface="Arial" panose="020B0604020202020204" pitchFamily="34" charset="0"/>
              <a:buChar char="•"/>
            </a:pPr>
            <a:r>
              <a:rPr lang="zh-TW" altLang="zh-TW" sz="2400">
                <a:latin typeface="Times New Roman" panose="02020603050405020304" pitchFamily="18" charset="0"/>
                <a:ea typeface="標楷體" panose="03000509000000000000" pitchFamily="65" charset="-120"/>
              </a:rPr>
              <a:t>則該考生的英語科加權分數為</a:t>
            </a:r>
            <a:r>
              <a:rPr lang="en-US" altLang="zh-TW" sz="2400">
                <a:latin typeface="Times New Roman" panose="02020603050405020304" pitchFamily="18" charset="0"/>
                <a:ea typeface="標楷體" panose="03000509000000000000" pitchFamily="65" charset="-120"/>
              </a:rPr>
              <a:t>80.44</a:t>
            </a:r>
            <a:r>
              <a:rPr lang="zh-TW" altLang="zh-TW" sz="2400">
                <a:latin typeface="Times New Roman" panose="02020603050405020304" pitchFamily="18" charset="0"/>
                <a:ea typeface="標楷體" panose="03000509000000000000" pitchFamily="65" charset="-120"/>
              </a:rPr>
              <a:t>分</a:t>
            </a:r>
            <a:r>
              <a:rPr lang="en-US" altLang="zh-TW" sz="2400">
                <a:latin typeface="Times New Roman" panose="02020603050405020304" pitchFamily="18" charset="0"/>
                <a:ea typeface="標楷體" panose="03000509000000000000" pitchFamily="65" charset="-120"/>
              </a:rPr>
              <a:t> (</a:t>
            </a:r>
            <a:r>
              <a:rPr lang="zh-TW" altLang="zh-TW" sz="2400">
                <a:latin typeface="Times New Roman" panose="02020603050405020304" pitchFamily="18" charset="0"/>
                <a:ea typeface="標楷體" panose="03000509000000000000" pitchFamily="65" charset="-120"/>
              </a:rPr>
              <a:t>四捨五入至小數點後</a:t>
            </a:r>
            <a:r>
              <a:rPr lang="en-US" altLang="zh-TW" sz="2400">
                <a:latin typeface="Times New Roman" panose="02020603050405020304" pitchFamily="18" charset="0"/>
                <a:ea typeface="標楷體" panose="03000509000000000000" pitchFamily="65" charset="-120"/>
              </a:rPr>
              <a:t>2</a:t>
            </a:r>
            <a:r>
              <a:rPr lang="zh-TW" altLang="zh-TW" sz="2400">
                <a:latin typeface="Times New Roman" panose="02020603050405020304" pitchFamily="18" charset="0"/>
                <a:ea typeface="標楷體" panose="03000509000000000000" pitchFamily="65" charset="-120"/>
              </a:rPr>
              <a:t>位</a:t>
            </a:r>
            <a:r>
              <a:rPr lang="en-US" altLang="zh-TW" sz="2400">
                <a:latin typeface="Times New Roman" panose="02020603050405020304" pitchFamily="18" charset="0"/>
                <a:ea typeface="標楷體" panose="03000509000000000000" pitchFamily="65" charset="-120"/>
              </a:rPr>
              <a:t>)</a:t>
            </a:r>
            <a:r>
              <a:rPr lang="zh-TW" altLang="zh-TW" sz="2400">
                <a:latin typeface="Times New Roman" panose="02020603050405020304" pitchFamily="18" charset="0"/>
                <a:ea typeface="標楷體" panose="03000509000000000000" pitchFamily="65" charset="-120"/>
              </a:rPr>
              <a:t>。</a:t>
            </a:r>
          </a:p>
        </p:txBody>
      </p:sp>
      <p:graphicFrame>
        <p:nvGraphicFramePr>
          <p:cNvPr id="60421" name="Object 5">
            <a:extLst>
              <a:ext uri="{FF2B5EF4-FFF2-40B4-BE49-F238E27FC236}">
                <a16:creationId xmlns:a16="http://schemas.microsoft.com/office/drawing/2014/main" id="{6B93AD1A-772A-4446-8CEC-DDA4E687554B}"/>
              </a:ext>
            </a:extLst>
          </p:cNvPr>
          <p:cNvGraphicFramePr>
            <a:graphicFrameLocks noChangeAspect="1"/>
          </p:cNvGraphicFramePr>
          <p:nvPr/>
        </p:nvGraphicFramePr>
        <p:xfrm>
          <a:off x="911225" y="3262313"/>
          <a:ext cx="4572000" cy="2743200"/>
        </p:xfrm>
        <a:graphic>
          <a:graphicData uri="http://schemas.openxmlformats.org/presentationml/2006/ole">
            <mc:AlternateContent xmlns:mc="http://schemas.openxmlformats.org/markup-compatibility/2006">
              <mc:Choice xmlns:v="urn:schemas-microsoft-com:vml" Requires="v">
                <p:oleObj spid="_x0000_s60435" r:id="rId5" imgW="4572000" imgH="2743200" progId="">
                  <p:embed/>
                </p:oleObj>
              </mc:Choice>
              <mc:Fallback>
                <p:oleObj r:id="rId5" imgW="4572000" imgH="2743200"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225" y="3262313"/>
                        <a:ext cx="4572000" cy="27432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0422" name="Freeform 6">
            <a:extLst>
              <a:ext uri="{FF2B5EF4-FFF2-40B4-BE49-F238E27FC236}">
                <a16:creationId xmlns:a16="http://schemas.microsoft.com/office/drawing/2014/main" id="{5FC9588C-2C9E-49DD-ADCD-F0FD0698AC11}"/>
              </a:ext>
            </a:extLst>
          </p:cNvPr>
          <p:cNvSpPr>
            <a:spLocks noChangeArrowheads="1"/>
          </p:cNvSpPr>
          <p:nvPr/>
        </p:nvSpPr>
        <p:spPr bwMode="auto">
          <a:xfrm>
            <a:off x="849313" y="5875338"/>
            <a:ext cx="10818812" cy="396875"/>
          </a:xfrm>
          <a:custGeom>
            <a:avLst/>
            <a:gdLst>
              <a:gd name="T0" fmla="*/ 0 w 21600"/>
              <a:gd name="T1" fmla="*/ 0 h 21600"/>
              <a:gd name="T2" fmla="*/ 21600 w 21600"/>
              <a:gd name="T3" fmla="*/ 0 h 21600"/>
              <a:gd name="T4" fmla="*/ 21600 w 21600"/>
              <a:gd name="T5" fmla="*/ 21600 h 21600"/>
              <a:gd name="T6" fmla="*/ 0 w 21600"/>
              <a:gd name="T7" fmla="*/ 216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tIns="91440" rIns="45720" bIns="91440">
            <a:sp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r>
              <a:rPr lang="zh-TW" altLang="zh-TW" sz="2000">
                <a:latin typeface="Times New Roman" panose="02020603050405020304" pitchFamily="18" charset="0"/>
                <a:ea typeface="標楷體" panose="03000509000000000000" pitchFamily="65" charset="-120"/>
              </a:rPr>
              <a:t>關於加權計分相關內容，亦可瀏覽教育會考網站</a:t>
            </a:r>
            <a:r>
              <a:rPr lang="en-US" altLang="zh-TW" sz="2000">
                <a:latin typeface="Times New Roman" panose="02020603050405020304" pitchFamily="18" charset="0"/>
                <a:ea typeface="標楷體" panose="03000509000000000000" pitchFamily="65" charset="-120"/>
              </a:rPr>
              <a:t>(https://cap.rcpet.edu.tw/)</a:t>
            </a:r>
            <a:r>
              <a:rPr lang="zh-TW" altLang="zh-TW" sz="2000">
                <a:latin typeface="Times New Roman" panose="02020603050405020304" pitchFamily="18" charset="0"/>
                <a:ea typeface="標楷體" panose="03000509000000000000" pitchFamily="65" charset="-120"/>
              </a:rPr>
              <a:t>以獲得更詳細的說明。</a:t>
            </a:r>
          </a:p>
        </p:txBody>
      </p:sp>
      <p:pic>
        <p:nvPicPr>
          <p:cNvPr id="60423" name="Picture 7">
            <a:extLst>
              <a:ext uri="{FF2B5EF4-FFF2-40B4-BE49-F238E27FC236}">
                <a16:creationId xmlns:a16="http://schemas.microsoft.com/office/drawing/2014/main" id="{36CC933C-CCCF-4CC0-BB93-8AC09E3C00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575" r="26227"/>
          <a:stretch>
            <a:fillRect/>
          </a:stretch>
        </p:blipFill>
        <p:spPr bwMode="auto">
          <a:xfrm>
            <a:off x="384175" y="2317750"/>
            <a:ext cx="5322888" cy="917575"/>
          </a:xfrm>
          <a:prstGeom prst="rect">
            <a:avLst/>
          </a:prstGeom>
          <a:noFill/>
          <a:ln>
            <a:noFill/>
          </a:ln>
          <a:effectLst/>
          <a:extLst>
            <a:ext uri="{909E8E84-426E-40DD-AFC4-6F175D3DCCD1}">
              <a14:hiddenFill xmlns:a14="http://schemas.microsoft.com/office/drawing/2010/main">
                <a:blipFill dpi="0" rotWithShape="0">
                  <a:blip/>
                  <a:srcRect l="8575" r="26227"/>
                  <a:stretch>
                    <a:fillRect/>
                  </a:stretch>
                </a:blipFill>
              </a14:hiddenFill>
            </a:ext>
            <a:ext uri="{91240B29-F687-4F45-9708-019B960494DF}">
              <a14:hiddenLine xmlns:a14="http://schemas.microsoft.com/office/drawing/2010/main" w="12600" cap="flat">
                <a:solidFill>
                  <a:srgbClr val="2F528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4" name="Freeform 8">
            <a:extLst>
              <a:ext uri="{FF2B5EF4-FFF2-40B4-BE49-F238E27FC236}">
                <a16:creationId xmlns:a16="http://schemas.microsoft.com/office/drawing/2014/main" id="{AEC6B4EF-598E-4A2C-BECF-7B430C1E4637}"/>
              </a:ext>
            </a:extLst>
          </p:cNvPr>
          <p:cNvSpPr>
            <a:spLocks noChangeArrowheads="1"/>
          </p:cNvSpPr>
          <p:nvPr/>
        </p:nvSpPr>
        <p:spPr bwMode="auto">
          <a:xfrm>
            <a:off x="7159625" y="3973513"/>
            <a:ext cx="12192000" cy="1587"/>
          </a:xfrm>
          <a:custGeom>
            <a:avLst/>
            <a:gdLst>
              <a:gd name="T0" fmla="*/ 0 w 21600"/>
              <a:gd name="T1" fmla="*/ 0 h 21600"/>
              <a:gd name="T2" fmla="*/ 21600 w 21600"/>
              <a:gd name="T3" fmla="*/ 0 h 21600"/>
              <a:gd name="T4" fmla="*/ 21600 w 21600"/>
              <a:gd name="T5" fmla="*/ 21600 h 21600"/>
              <a:gd name="T6" fmla="*/ 0 w 21600"/>
              <a:gd name="T7" fmla="*/ 216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TW" altLang="en-US"/>
          </a:p>
        </p:txBody>
      </p:sp>
      <p:graphicFrame>
        <p:nvGraphicFramePr>
          <p:cNvPr id="60425" name="Object 9">
            <a:extLst>
              <a:ext uri="{FF2B5EF4-FFF2-40B4-BE49-F238E27FC236}">
                <a16:creationId xmlns:a16="http://schemas.microsoft.com/office/drawing/2014/main" id="{38F6089F-6DA4-4E73-A599-D5E892FEB40C}"/>
              </a:ext>
            </a:extLst>
          </p:cNvPr>
          <p:cNvGraphicFramePr>
            <a:graphicFrameLocks noChangeAspect="1"/>
          </p:cNvGraphicFramePr>
          <p:nvPr/>
        </p:nvGraphicFramePr>
        <p:xfrm>
          <a:off x="7351713" y="4557713"/>
          <a:ext cx="3117850" cy="803275"/>
        </p:xfrm>
        <a:graphic>
          <a:graphicData uri="http://schemas.openxmlformats.org/presentationml/2006/ole">
            <mc:AlternateContent xmlns:mc="http://schemas.openxmlformats.org/markup-compatibility/2006">
              <mc:Choice xmlns:v="urn:schemas-microsoft-com:vml" Requires="v">
                <p:oleObj spid="_x0000_s60436" r:id="rId8" imgW="1800000" imgH="1800000" progId="">
                  <p:embed/>
                </p:oleObj>
              </mc:Choice>
              <mc:Fallback>
                <p:oleObj r:id="rId8" imgW="1800000" imgH="1800000" progId="">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51713" y="4557713"/>
                        <a:ext cx="3117850" cy="8032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60426" name="AutoShape 10">
            <a:extLst>
              <a:ext uri="{FF2B5EF4-FFF2-40B4-BE49-F238E27FC236}">
                <a16:creationId xmlns:a16="http://schemas.microsoft.com/office/drawing/2014/main" id="{BC4694DE-70F0-472A-826F-6217FBA8C48D}"/>
              </a:ext>
            </a:extLst>
          </p:cNvPr>
          <p:cNvCxnSpPr>
            <a:cxnSpLocks noChangeShapeType="1"/>
          </p:cNvCxnSpPr>
          <p:nvPr/>
        </p:nvCxnSpPr>
        <p:spPr bwMode="auto">
          <a:xfrm>
            <a:off x="6115050" y="1487488"/>
            <a:ext cx="1588" cy="4319587"/>
          </a:xfrm>
          <a:prstGeom prst="straightConnector1">
            <a:avLst/>
          </a:prstGeom>
          <a:noFill/>
          <a:ln w="19080" cap="flat">
            <a:solidFill>
              <a:srgbClr val="4472C4"/>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0427" name="Text Box 11">
            <a:extLst>
              <a:ext uri="{FF2B5EF4-FFF2-40B4-BE49-F238E27FC236}">
                <a16:creationId xmlns:a16="http://schemas.microsoft.com/office/drawing/2014/main" id="{66C97CF4-E43C-46C3-8AA1-DD9E2F7F844B}"/>
              </a:ext>
            </a:extLst>
          </p:cNvPr>
          <p:cNvSpPr txBox="1">
            <a:spLocks noChangeArrowheads="1"/>
          </p:cNvSpPr>
          <p:nvPr/>
        </p:nvSpPr>
        <p:spPr bwMode="auto">
          <a:xfrm>
            <a:off x="11728450" y="6383338"/>
            <a:ext cx="525463"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tIns="91440" rIns="45720" bIns="91440" anchor="ctr"/>
          <a:lstStyle>
            <a:lvl1pPr>
              <a:tabLst>
                <a:tab pos="449263" algn="l"/>
              </a:tabLst>
              <a:defRPr>
                <a:solidFill>
                  <a:srgbClr val="000000"/>
                </a:solidFill>
                <a:latin typeface="Arial" panose="020B0604020202020204" pitchFamily="34" charset="0"/>
                <a:ea typeface="微軟正黑體" panose="020B0604030504040204" pitchFamily="34" charset="-120"/>
              </a:defRPr>
            </a:lvl1pPr>
            <a:lvl2pPr>
              <a:tabLst>
                <a:tab pos="449263" algn="l"/>
              </a:tabLst>
              <a:defRPr>
                <a:solidFill>
                  <a:srgbClr val="000000"/>
                </a:solidFill>
                <a:latin typeface="Arial" panose="020B0604020202020204" pitchFamily="34" charset="0"/>
                <a:ea typeface="微軟正黑體" panose="020B0604030504040204" pitchFamily="34" charset="-120"/>
              </a:defRPr>
            </a:lvl2pPr>
            <a:lvl3pPr>
              <a:tabLst>
                <a:tab pos="449263" algn="l"/>
              </a:tabLst>
              <a:defRPr>
                <a:solidFill>
                  <a:srgbClr val="000000"/>
                </a:solidFill>
                <a:latin typeface="Arial" panose="020B0604020202020204" pitchFamily="34" charset="0"/>
                <a:ea typeface="微軟正黑體" panose="020B0604030504040204" pitchFamily="34" charset="-120"/>
              </a:defRPr>
            </a:lvl3pPr>
            <a:lvl4pPr>
              <a:tabLst>
                <a:tab pos="449263" algn="l"/>
              </a:tabLst>
              <a:defRPr>
                <a:solidFill>
                  <a:srgbClr val="000000"/>
                </a:solidFill>
                <a:latin typeface="Arial" panose="020B0604020202020204" pitchFamily="34" charset="0"/>
                <a:ea typeface="微軟正黑體" panose="020B0604030504040204" pitchFamily="34" charset="-120"/>
              </a:defRPr>
            </a:lvl4pPr>
            <a:lvl5pPr>
              <a:tabLst>
                <a:tab pos="449263" algn="l"/>
              </a:tabLst>
              <a:defRPr>
                <a:solidFill>
                  <a:srgbClr val="000000"/>
                </a:solidFill>
                <a:latin typeface="Arial" panose="020B0604020202020204" pitchFamily="34" charset="0"/>
                <a:ea typeface="微軟正黑體" panose="020B0604030504040204" pitchFamily="34" charset="-12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微軟正黑體" panose="020B0604030504040204" pitchFamily="34" charset="-120"/>
              </a:defRPr>
            </a:lvl9pPr>
          </a:lstStyle>
          <a:p>
            <a:pPr hangingPunct="1">
              <a:lnSpc>
                <a:spcPct val="100000"/>
              </a:lnSpc>
            </a:pPr>
            <a:fld id="{BD1F4926-D25C-4C2B-BCDD-94B1D40F8D3E}" type="slidenum">
              <a:rPr lang="en-US" altLang="zh-TW">
                <a:latin typeface="Calibri" panose="020F0502020204030204" pitchFamily="34" charset="0"/>
                <a:ea typeface="新細明體" panose="02020500000000000000" pitchFamily="18" charset="-120"/>
              </a:rPr>
              <a:pPr hangingPunct="1">
                <a:lnSpc>
                  <a:spcPct val="100000"/>
                </a:lnSpc>
              </a:pPr>
              <a:t>9</a:t>
            </a:fld>
            <a:endParaRPr lang="en-US" altLang="zh-TW">
              <a:latin typeface="Calibri" panose="020F0502020204030204" pitchFamily="34" charset="0"/>
              <a:ea typeface="新細明體" panose="02020500000000000000" pitchFamily="18" charset="-12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佈景主題">
  <a:themeElements>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佈景主題">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zh-TW" sz="1800" b="0" i="0" u="none" strike="noStrike" cap="none" normalizeH="0" baseline="0" smtClean="0">
            <a:ln>
              <a:noFill/>
            </a:ln>
            <a:effectLst/>
            <a:latin typeface="Arial" panose="020B0604020202020204" pitchFamily="34" charset="0"/>
            <a:ea typeface="微軟正黑體" panose="020B0604030504040204" pitchFamily="34" charset="-12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zh-TW" sz="1800" b="0" i="0" u="none" strike="noStrike" cap="none" normalizeH="0" baseline="0" smtClean="0">
            <a:ln>
              <a:noFill/>
            </a:ln>
            <a:effectLst/>
            <a:latin typeface="Arial" panose="020B0604020202020204" pitchFamily="34" charset="0"/>
            <a:ea typeface="微軟正黑體" panose="020B0604030504040204" pitchFamily="34" charset="-120"/>
          </a:defRPr>
        </a:defPPr>
      </a:lstStyle>
    </a:lnDef>
  </a:objectDefaults>
  <a:extraClrSchemeLst>
    <a:extraClrScheme>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佈景主題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佈景主題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佈景主題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佈景主題">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zh-TW" sz="1800" b="0" i="0" u="none" strike="noStrike" cap="none" normalizeH="0" baseline="0" smtClean="0">
            <a:ln>
              <a:noFill/>
            </a:ln>
            <a:effectLst/>
            <a:latin typeface="Arial" panose="020B0604020202020204" pitchFamily="34" charset="0"/>
            <a:ea typeface="微軟正黑體" panose="020B0604030504040204" pitchFamily="34" charset="-12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zh-TW" sz="1800" b="0" i="0" u="none" strike="noStrike" cap="none" normalizeH="0" baseline="0" smtClean="0">
            <a:ln>
              <a:noFill/>
            </a:ln>
            <a:effectLst/>
            <a:latin typeface="Arial" panose="020B0604020202020204" pitchFamily="34" charset="0"/>
            <a:ea typeface="微軟正黑體" panose="020B0604030504040204" pitchFamily="34" charset="-120"/>
          </a:defRPr>
        </a:defPPr>
      </a:lstStyle>
    </a:lnDef>
  </a:objectDefaults>
  <a:extraClrSchemeLst>
    <a:extraClrScheme>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佈景主題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佈景主題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佈景主題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佈景主題">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zh-TW" sz="1800" b="0" i="0" u="none" strike="noStrike" cap="none" normalizeH="0" baseline="0" smtClean="0">
            <a:ln>
              <a:noFill/>
            </a:ln>
            <a:effectLst/>
            <a:latin typeface="Arial" panose="020B0604020202020204" pitchFamily="34" charset="0"/>
            <a:ea typeface="微軟正黑體" panose="020B0604030504040204" pitchFamily="34" charset="-12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zh-TW" sz="1800" b="0" i="0" u="none" strike="noStrike" cap="none" normalizeH="0" baseline="0" smtClean="0">
            <a:ln>
              <a:noFill/>
            </a:ln>
            <a:effectLst/>
            <a:latin typeface="Arial" panose="020B0604020202020204" pitchFamily="34" charset="0"/>
            <a:ea typeface="微軟正黑體" panose="020B0604030504040204" pitchFamily="34" charset="-120"/>
          </a:defRPr>
        </a:defPPr>
      </a:lstStyle>
    </a:lnDef>
  </a:objectDefaults>
  <a:extraClrSchemeLst>
    <a:extraClrScheme>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佈景主題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佈景主題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佈景主題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佈景主題">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zh-TW" sz="1800" b="0" i="0" u="none" strike="noStrike" cap="none" normalizeH="0" baseline="0" smtClean="0">
            <a:ln>
              <a:noFill/>
            </a:ln>
            <a:effectLst/>
            <a:latin typeface="Arial" panose="020B0604020202020204" pitchFamily="34" charset="0"/>
            <a:ea typeface="微軟正黑體" panose="020B0604030504040204" pitchFamily="34" charset="-12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zh-TW" sz="1800" b="0" i="0" u="none" strike="noStrike" cap="none" normalizeH="0" baseline="0" smtClean="0">
            <a:ln>
              <a:noFill/>
            </a:ln>
            <a:effectLst/>
            <a:latin typeface="Arial" panose="020B0604020202020204" pitchFamily="34" charset="0"/>
            <a:ea typeface="微軟正黑體" panose="020B0604030504040204" pitchFamily="34" charset="-120"/>
          </a:defRPr>
        </a:defPPr>
      </a:lstStyle>
    </a:lnDef>
  </a:objectDefaults>
  <a:extraClrSchemeLst>
    <a:extraClrScheme>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佈景主題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佈景主題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佈景主題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佈景主題">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zh-TW" sz="1800" b="0" i="0" u="none" strike="noStrike" cap="none" normalizeH="0" baseline="0" smtClean="0">
            <a:ln>
              <a:noFill/>
            </a:ln>
            <a:effectLst/>
            <a:latin typeface="Arial" panose="020B0604020202020204" pitchFamily="34" charset="0"/>
            <a:ea typeface="微軟正黑體" panose="020B0604030504040204" pitchFamily="34" charset="-12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zh-TW" sz="1800" b="0" i="0" u="none" strike="noStrike" cap="none" normalizeH="0" baseline="0" smtClean="0">
            <a:ln>
              <a:noFill/>
            </a:ln>
            <a:effectLst/>
            <a:latin typeface="Arial" panose="020B0604020202020204" pitchFamily="34" charset="0"/>
            <a:ea typeface="微軟正黑體" panose="020B0604030504040204" pitchFamily="34" charset="-120"/>
          </a:defRPr>
        </a:defPPr>
      </a:lstStyle>
    </a:lnDef>
  </a:objectDefaults>
  <a:extraClrSchemeLst>
    <a:extraClrScheme>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佈景主題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佈景主題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佈景主題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佈景主題">
  <a:themeElements>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佈景主題">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zh-TW" sz="1800" b="0" i="0" u="none" strike="noStrike" cap="none" normalizeH="0" baseline="0" smtClean="0">
            <a:ln>
              <a:noFill/>
            </a:ln>
            <a:effectLst/>
            <a:latin typeface="Arial" panose="020B0604020202020204" pitchFamily="34" charset="0"/>
            <a:ea typeface="微軟正黑體" panose="020B0604030504040204" pitchFamily="34" charset="-12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zh-TW" sz="1800" b="0" i="0" u="none" strike="noStrike" cap="none" normalizeH="0" baseline="0" smtClean="0">
            <a:ln>
              <a:noFill/>
            </a:ln>
            <a:effectLst/>
            <a:latin typeface="Arial" panose="020B0604020202020204" pitchFamily="34" charset="0"/>
            <a:ea typeface="微軟正黑體" panose="020B0604030504040204" pitchFamily="34" charset="-120"/>
          </a:defRPr>
        </a:defPPr>
      </a:lstStyle>
    </a:lnDef>
  </a:objectDefaults>
  <a:extraClrSchemeLst>
    <a:extraClrScheme>
      <a:clrScheme name="Office 佈景主題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佈景主題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佈景主題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佈景主題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佈景主題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佈景主題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佈景主題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114年國中教育會考計分方式說明</Template>
  <TotalTime>4</TotalTime>
  <Words>1691</Words>
  <Application>Microsoft Office PowerPoint</Application>
  <PresentationFormat>寬螢幕</PresentationFormat>
  <Paragraphs>249</Paragraphs>
  <Slides>17</Slides>
  <Notes>17</Notes>
  <HiddenSlides>0</HiddenSlides>
  <MMClips>0</MMClips>
  <ScaleCrop>false</ScaleCrop>
  <HeadingPairs>
    <vt:vector size="8" baseType="variant">
      <vt:variant>
        <vt:lpstr>使用字型</vt:lpstr>
      </vt:variant>
      <vt:variant>
        <vt:i4>10</vt:i4>
      </vt:variant>
      <vt:variant>
        <vt:lpstr>佈景主題</vt:lpstr>
      </vt:variant>
      <vt:variant>
        <vt:i4>6</vt:i4>
      </vt:variant>
      <vt:variant>
        <vt:lpstr>內嵌 OLE 伺服程式</vt:lpstr>
      </vt:variant>
      <vt:variant>
        <vt:i4>0</vt:i4>
      </vt:variant>
      <vt:variant>
        <vt:lpstr>投影片標題</vt:lpstr>
      </vt:variant>
      <vt:variant>
        <vt:i4>17</vt:i4>
      </vt:variant>
    </vt:vector>
  </HeadingPairs>
  <TitlesOfParts>
    <vt:vector size="33" baseType="lpstr">
      <vt:lpstr>StarSymbol</vt:lpstr>
      <vt:lpstr>微軟正黑體</vt:lpstr>
      <vt:lpstr>新細明體</vt:lpstr>
      <vt:lpstr>標楷體</vt:lpstr>
      <vt:lpstr>Arial</vt:lpstr>
      <vt:lpstr>Calibri</vt:lpstr>
      <vt:lpstr>Calibri Light</vt:lpstr>
      <vt:lpstr>Tahoma</vt:lpstr>
      <vt:lpstr>Times New Roman</vt:lpstr>
      <vt:lpstr>Wingdings</vt:lpstr>
      <vt:lpstr>Office 佈景主題</vt:lpstr>
      <vt:lpstr>Office 佈景主題</vt:lpstr>
      <vt:lpstr>Office 佈景主題</vt:lpstr>
      <vt:lpstr>Office 佈景主題</vt:lpstr>
      <vt:lpstr>Office 佈景主題</vt:lpstr>
      <vt:lpstr>Office 佈景主題</vt:lpstr>
      <vt:lpstr>PowerPoint 簡報</vt:lpstr>
      <vt:lpstr>大綱</vt:lpstr>
      <vt:lpstr>測驗結果呈現方式</vt:lpstr>
      <vt:lpstr>114年國中教育會考各科等級描述</vt:lpstr>
      <vt:lpstr>計分方式</vt:lpstr>
      <vt:lpstr>各科標準設定結果 （以113年國中教育會考為例）</vt:lpstr>
      <vt:lpstr>能力等級加註標示</vt:lpstr>
      <vt:lpstr>三等級及四標示 （以113年國中教育會考為例）</vt:lpstr>
      <vt:lpstr>英語科等級採加權計分</vt:lpstr>
      <vt:lpstr>英語科三等級四標示 （以113年國中教育會考為例）</vt:lpstr>
      <vt:lpstr>PowerPoint 簡報</vt:lpstr>
      <vt:lpstr>數學科等級採加權計分</vt:lpstr>
      <vt:lpstr>數學科 三等級四標示 （以113年國中教育會考為例）</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2</cp:revision>
  <cp:lastPrinted>2019-07-23T19:26:11Z</cp:lastPrinted>
  <dcterms:created xsi:type="dcterms:W3CDTF">2024-09-11T00:25:15Z</dcterms:created>
  <dcterms:modified xsi:type="dcterms:W3CDTF">2024-09-11T00:31:43Z</dcterms:modified>
</cp:coreProperties>
</file>