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6.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7.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9.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0.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1.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2.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3.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4.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5.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 id="2147483752" r:id="rId9"/>
    <p:sldMasterId id="2147483765" r:id="rId10"/>
    <p:sldMasterId id="2147483778" r:id="rId11"/>
    <p:sldMasterId id="2147483791" r:id="rId12"/>
    <p:sldMasterId id="2147483804" r:id="rId13"/>
    <p:sldMasterId id="2147483817" r:id="rId14"/>
    <p:sldMasterId id="2147483830" r:id="rId15"/>
    <p:sldMasterId id="2147483843" r:id="rId16"/>
    <p:sldMasterId id="2147483856" r:id="rId17"/>
    <p:sldMasterId id="2147483869" r:id="rId18"/>
    <p:sldMasterId id="2147483882" r:id="rId19"/>
    <p:sldMasterId id="2147483895" r:id="rId20"/>
    <p:sldMasterId id="2147483908" r:id="rId21"/>
    <p:sldMasterId id="2147483921" r:id="rId22"/>
    <p:sldMasterId id="2147483934" r:id="rId23"/>
    <p:sldMasterId id="2147483947" r:id="rId24"/>
    <p:sldMasterId id="2147483960" r:id="rId25"/>
    <p:sldMasterId id="2147483973" r:id="rId26"/>
  </p:sldMasterIdLst>
  <p:notesMasterIdLst>
    <p:notesMasterId r:id="rId50"/>
  </p:notesMasterIdLst>
  <p:sldIdLst>
    <p:sldId id="256" r:id="rId27"/>
    <p:sldId id="257" r:id="rId28"/>
    <p:sldId id="258" r:id="rId29"/>
    <p:sldId id="259" r:id="rId30"/>
    <p:sldId id="260" r:id="rId31"/>
    <p:sldId id="261" r:id="rId32"/>
    <p:sldId id="262" r:id="rId33"/>
    <p:sldId id="263" r:id="rId34"/>
    <p:sldId id="264" r:id="rId35"/>
    <p:sldId id="265" r:id="rId36"/>
    <p:sldId id="266" r:id="rId37"/>
    <p:sldId id="267" r:id="rId38"/>
    <p:sldId id="268" r:id="rId39"/>
    <p:sldId id="269" r:id="rId40"/>
    <p:sldId id="270" r:id="rId41"/>
    <p:sldId id="271" r:id="rId42"/>
    <p:sldId id="272" r:id="rId43"/>
    <p:sldId id="273" r:id="rId44"/>
    <p:sldId id="274" r:id="rId45"/>
    <p:sldId id="275" r:id="rId46"/>
    <p:sldId id="276" r:id="rId47"/>
    <p:sldId id="277" r:id="rId48"/>
    <p:sldId id="278" r:id="rId49"/>
  </p:sldIdLst>
  <p:sldSz cx="12192000" cy="6858000"/>
  <p:notesSz cx="6797675" cy="99298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1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3.xml"/><Relationship Id="rId21" Type="http://schemas.openxmlformats.org/officeDocument/2006/relationships/slideMaster" Target="slideMasters/slideMaster21.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1" name="PlaceHolder 1"/>
          <p:cNvSpPr>
            <a:spLocks noGrp="1"/>
          </p:cNvSpPr>
          <p:nvPr>
            <p:ph type="hdr"/>
          </p:nvPr>
        </p:nvSpPr>
        <p:spPr>
          <a:xfrm>
            <a:off x="0" y="0"/>
            <a:ext cx="2946240" cy="495360"/>
          </a:xfrm>
          <a:prstGeom prst="rect">
            <a:avLst/>
          </a:prstGeom>
        </p:spPr>
        <p:txBody>
          <a:bodyPr lIns="91800" tIns="46080" rIns="91800" bIns="46080">
            <a:noAutofit/>
          </a:bodyPr>
          <a:lstStyle/>
          <a:p>
            <a:endParaRPr lang="en-US" sz="2400" b="0" strike="noStrike" spc="-1">
              <a:latin typeface="Times New Roman"/>
            </a:endParaRPr>
          </a:p>
        </p:txBody>
      </p:sp>
      <p:sp>
        <p:nvSpPr>
          <p:cNvPr id="1072" name="PlaceHolder 2"/>
          <p:cNvSpPr>
            <a:spLocks noGrp="1"/>
          </p:cNvSpPr>
          <p:nvPr>
            <p:ph type="dt" idx="76"/>
          </p:nvPr>
        </p:nvSpPr>
        <p:spPr>
          <a:xfrm>
            <a:off x="3849840" y="0"/>
            <a:ext cx="2946240" cy="495360"/>
          </a:xfrm>
          <a:prstGeom prst="rect">
            <a:avLst/>
          </a:prstGeom>
        </p:spPr>
        <p:txBody>
          <a:bodyPr lIns="91800" tIns="46080" rIns="91800" bIns="46080">
            <a:noAutofit/>
          </a:bodyPr>
          <a:lstStyle>
            <a:lvl1pPr>
              <a:defRPr lang="en-US" sz="2400" b="0" strike="noStrike" spc="-1">
                <a:latin typeface="Times New Roman"/>
              </a:defRPr>
            </a:lvl1pPr>
          </a:lstStyle>
          <a:p>
            <a:endParaRPr lang="en-US" sz="2400" b="0" strike="noStrike" spc="-1">
              <a:latin typeface="Times New Roman"/>
            </a:endParaRPr>
          </a:p>
        </p:txBody>
      </p:sp>
      <p:sp>
        <p:nvSpPr>
          <p:cNvPr id="1073" name="PlaceHolder 3"/>
          <p:cNvSpPr>
            <a:spLocks noGrp="1" noRot="1" noChangeAspect="1"/>
          </p:cNvSpPr>
          <p:nvPr>
            <p:ph type="sldImg"/>
          </p:nvPr>
        </p:nvSpPr>
        <p:spPr>
          <a:xfrm>
            <a:off x="92160" y="746280"/>
            <a:ext cx="6616800" cy="3722760"/>
          </a:xfrm>
          <a:prstGeom prst="rect">
            <a:avLst/>
          </a:prstGeom>
        </p:spPr>
        <p:txBody>
          <a:bodyPr lIns="0" tIns="0" rIns="0" bIns="0" anchor="ctr">
            <a:noAutofit/>
          </a:bodyPr>
          <a:lstStyle/>
          <a:p>
            <a:pPr algn="ctr"/>
            <a:r>
              <a:rPr lang="zh-TW" sz="4400" b="0" strike="noStrike" spc="-1">
                <a:latin typeface="Arial"/>
              </a:rPr>
              <a:t>請按這裡移動投影片</a:t>
            </a:r>
            <a:endParaRPr lang="en-US" sz="4400" b="0" strike="noStrike" spc="-1">
              <a:latin typeface="Arial"/>
            </a:endParaRPr>
          </a:p>
        </p:txBody>
      </p:sp>
      <p:sp>
        <p:nvSpPr>
          <p:cNvPr id="1074" name="PlaceHolder 4"/>
          <p:cNvSpPr>
            <a:spLocks noGrp="1"/>
          </p:cNvSpPr>
          <p:nvPr>
            <p:ph type="body"/>
          </p:nvPr>
        </p:nvSpPr>
        <p:spPr>
          <a:xfrm>
            <a:off x="679320" y="4716360"/>
            <a:ext cx="5438880" cy="4468680"/>
          </a:xfrm>
          <a:prstGeom prst="rect">
            <a:avLst/>
          </a:prstGeom>
        </p:spPr>
        <p:txBody>
          <a:bodyPr lIns="91800" tIns="46080" rIns="91800" bIns="46080">
            <a:noAutofit/>
          </a:bodyPr>
          <a:lstStyle/>
          <a:p>
            <a:pPr>
              <a:lnSpc>
                <a:spcPct val="100000"/>
              </a:lnSpc>
              <a:spcBef>
                <a:spcPts val="300"/>
              </a:spcBef>
            </a:pPr>
            <a:r>
              <a:rPr lang="zh-TW" sz="900" b="0" strike="noStrike" spc="-1">
                <a:solidFill>
                  <a:srgbClr val="000000"/>
                </a:solidFill>
                <a:latin typeface="Arial"/>
                <a:ea typeface="新細明體"/>
              </a:rPr>
              <a:t>按一下以編輯母片</a:t>
            </a:r>
            <a:endParaRPr lang="en-US" sz="900" b="0" strike="noStrike" spc="-1">
              <a:latin typeface="Arial"/>
            </a:endParaRPr>
          </a:p>
          <a:p>
            <a:pPr marL="347760" lvl="1">
              <a:lnSpc>
                <a:spcPct val="100000"/>
              </a:lnSpc>
              <a:spcBef>
                <a:spcPts val="300"/>
              </a:spcBef>
            </a:pPr>
            <a:r>
              <a:rPr lang="zh-TW" sz="900" b="0" strike="noStrike" spc="-1">
                <a:solidFill>
                  <a:srgbClr val="000000"/>
                </a:solidFill>
                <a:latin typeface="Arial"/>
                <a:ea typeface="新細明體"/>
              </a:rPr>
              <a:t>第二層</a:t>
            </a:r>
            <a:endParaRPr lang="en-US" sz="900" b="0" strike="noStrike" spc="-1">
              <a:latin typeface="Arial"/>
            </a:endParaRPr>
          </a:p>
          <a:p>
            <a:pPr marL="696960" lvl="2">
              <a:lnSpc>
                <a:spcPct val="100000"/>
              </a:lnSpc>
              <a:spcBef>
                <a:spcPts val="300"/>
              </a:spcBef>
            </a:pPr>
            <a:r>
              <a:rPr lang="zh-TW" sz="900" b="0" strike="noStrike" spc="-1">
                <a:solidFill>
                  <a:srgbClr val="000000"/>
                </a:solidFill>
                <a:latin typeface="Arial"/>
                <a:ea typeface="新細明體"/>
              </a:rPr>
              <a:t>第三層</a:t>
            </a:r>
            <a:endParaRPr lang="en-US" sz="900" b="0" strike="noStrike" spc="-1">
              <a:latin typeface="Arial"/>
            </a:endParaRPr>
          </a:p>
          <a:p>
            <a:pPr marL="1046160" lvl="3">
              <a:lnSpc>
                <a:spcPct val="100000"/>
              </a:lnSpc>
              <a:spcBef>
                <a:spcPts val="300"/>
              </a:spcBef>
            </a:pPr>
            <a:r>
              <a:rPr lang="zh-TW" sz="900" b="0" strike="noStrike" spc="-1">
                <a:solidFill>
                  <a:srgbClr val="000000"/>
                </a:solidFill>
                <a:latin typeface="Arial"/>
                <a:ea typeface="新細明體"/>
              </a:rPr>
              <a:t>第四層</a:t>
            </a:r>
            <a:endParaRPr lang="en-US" sz="900" b="0" strike="noStrike" spc="-1">
              <a:latin typeface="Arial"/>
            </a:endParaRPr>
          </a:p>
          <a:p>
            <a:pPr marL="1395360" lvl="4">
              <a:lnSpc>
                <a:spcPct val="100000"/>
              </a:lnSpc>
              <a:spcBef>
                <a:spcPts val="300"/>
              </a:spcBef>
            </a:pPr>
            <a:r>
              <a:rPr lang="zh-TW" sz="900" b="0" strike="noStrike" spc="-1">
                <a:solidFill>
                  <a:srgbClr val="000000"/>
                </a:solidFill>
                <a:latin typeface="Arial"/>
                <a:ea typeface="新細明體"/>
              </a:rPr>
              <a:t>第五層</a:t>
            </a:r>
            <a:endParaRPr lang="en-US" sz="900" b="0" strike="noStrike" spc="-1">
              <a:latin typeface="Arial"/>
            </a:endParaRPr>
          </a:p>
        </p:txBody>
      </p:sp>
      <p:sp>
        <p:nvSpPr>
          <p:cNvPr id="1075" name="PlaceHolder 5"/>
          <p:cNvSpPr>
            <a:spLocks noGrp="1"/>
          </p:cNvSpPr>
          <p:nvPr>
            <p:ph type="ftr" idx="77"/>
          </p:nvPr>
        </p:nvSpPr>
        <p:spPr>
          <a:xfrm>
            <a:off x="0" y="9433080"/>
            <a:ext cx="2946240" cy="495360"/>
          </a:xfrm>
          <a:prstGeom prst="rect">
            <a:avLst/>
          </a:prstGeom>
        </p:spPr>
        <p:txBody>
          <a:bodyPr lIns="91800" tIns="46080" rIns="91800" bIns="46080" anchor="b">
            <a:noAutofit/>
          </a:bodyPr>
          <a:lstStyle>
            <a:lvl1pPr>
              <a:defRPr lang="en-US" sz="2400" b="0" strike="noStrike" spc="-1">
                <a:latin typeface="Times New Roman"/>
              </a:defRPr>
            </a:lvl1pPr>
          </a:lstStyle>
          <a:p>
            <a:endParaRPr lang="en-US" sz="2400" b="0" strike="noStrike" spc="-1">
              <a:latin typeface="Times New Roman"/>
            </a:endParaRPr>
          </a:p>
        </p:txBody>
      </p:sp>
      <p:sp>
        <p:nvSpPr>
          <p:cNvPr id="1076" name="PlaceHolder 6"/>
          <p:cNvSpPr>
            <a:spLocks noGrp="1"/>
          </p:cNvSpPr>
          <p:nvPr>
            <p:ph type="sldNum" idx="78"/>
          </p:nvPr>
        </p:nvSpPr>
        <p:spPr>
          <a:xfrm>
            <a:off x="3849840" y="9433080"/>
            <a:ext cx="2946240" cy="495360"/>
          </a:xfrm>
          <a:prstGeom prst="rect">
            <a:avLst/>
          </a:prstGeom>
        </p:spPr>
        <p:txBody>
          <a:bodyPr lIns="91800" tIns="46080" rIns="91800" bIns="46080" anchor="b">
            <a:noAutofit/>
          </a:bodyPr>
          <a:lstStyle>
            <a:lvl1pPr algn="r">
              <a:lnSpc>
                <a:spcPct val="100000"/>
              </a:lnSpc>
              <a:defRPr lang="en-US" sz="1200" b="0" strike="noStrike" spc="-1">
                <a:solidFill>
                  <a:srgbClr val="000000"/>
                </a:solidFill>
                <a:latin typeface="Arial"/>
                <a:ea typeface="新細明體"/>
              </a:defRPr>
            </a:lvl1pPr>
          </a:lstStyle>
          <a:p>
            <a:pPr algn="r">
              <a:lnSpc>
                <a:spcPct val="100000"/>
              </a:lnSpc>
            </a:pPr>
            <a:fld id="{B95EED78-48F3-4FE8-BD44-03626D8E1FE2}" type="slidenum">
              <a:rPr lang="en-US" sz="1200" b="0" strike="noStrike" spc="-1">
                <a:solidFill>
                  <a:srgbClr val="000000"/>
                </a:solidFill>
                <a:latin typeface="Arial"/>
                <a:ea typeface="新細明體"/>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 name="PlaceHolder 1"/>
          <p:cNvSpPr>
            <a:spLocks noGrp="1" noRot="1" noChangeAspect="1"/>
          </p:cNvSpPr>
          <p:nvPr>
            <p:ph type="sldImg"/>
          </p:nvPr>
        </p:nvSpPr>
        <p:spPr>
          <a:xfrm>
            <a:off x="92160" y="746280"/>
            <a:ext cx="6616800" cy="3722760"/>
          </a:xfrm>
          <a:prstGeom prst="rect">
            <a:avLst/>
          </a:prstGeom>
        </p:spPr>
      </p:sp>
      <p:sp>
        <p:nvSpPr>
          <p:cNvPr id="1314" name="PlaceHolder 2"/>
          <p:cNvSpPr>
            <a:spLocks noGrp="1"/>
          </p:cNvSpPr>
          <p:nvPr>
            <p:ph type="body"/>
          </p:nvPr>
        </p:nvSpPr>
        <p:spPr>
          <a:xfrm>
            <a:off x="679320" y="4716360"/>
            <a:ext cx="5438880" cy="4468680"/>
          </a:xfrm>
          <a:prstGeom prst="rect">
            <a:avLst/>
          </a:prstGeom>
        </p:spPr>
        <p:txBody>
          <a:bodyPr lIns="91800" tIns="46080" rIns="91800" bIns="46080">
            <a:noAutofit/>
          </a:bodyPr>
          <a:lstStyle/>
          <a:p>
            <a:endParaRPr lang="en-US" sz="2000" b="0" strike="noStrike" spc="-1">
              <a:latin typeface="Arial"/>
            </a:endParaRPr>
          </a:p>
        </p:txBody>
      </p:sp>
      <p:sp>
        <p:nvSpPr>
          <p:cNvPr id="1315" name="投影片編號版面配置區 3"/>
          <p:cNvSpPr txBox="1"/>
          <p:nvPr/>
        </p:nvSpPr>
        <p:spPr>
          <a:xfrm>
            <a:off x="3849840" y="9433080"/>
            <a:ext cx="2946240" cy="495360"/>
          </a:xfrm>
          <a:prstGeom prst="rect">
            <a:avLst/>
          </a:prstGeom>
          <a:noFill/>
          <a:ln w="12600">
            <a:noFill/>
          </a:ln>
        </p:spPr>
        <p:txBody>
          <a:bodyPr lIns="91800" tIns="46080" rIns="91800" bIns="46080" anchor="b">
            <a:noAutofit/>
          </a:bodyPr>
          <a:lstStyle/>
          <a:p>
            <a:pPr algn="r">
              <a:lnSpc>
                <a:spcPct val="100000"/>
              </a:lnSpc>
            </a:pPr>
            <a:fld id="{C246FF20-BCFC-44B7-B62B-BDC52154E25E}" type="slidenum">
              <a:rPr lang="en-US" sz="1200" b="0" strike="noStrike" spc="-1">
                <a:solidFill>
                  <a:srgbClr val="000000"/>
                </a:solidFill>
                <a:latin typeface="Arial"/>
                <a:ea typeface="新細明體"/>
              </a:rPr>
              <a:t>11</a:t>
            </a:fld>
            <a:endParaRPr lang="en-US"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6" name="PlaceHolder 1"/>
          <p:cNvSpPr>
            <a:spLocks noGrp="1" noRot="1" noChangeAspect="1"/>
          </p:cNvSpPr>
          <p:nvPr>
            <p:ph type="sldImg"/>
          </p:nvPr>
        </p:nvSpPr>
        <p:spPr>
          <a:xfrm>
            <a:off x="92160" y="746280"/>
            <a:ext cx="6616800" cy="3722760"/>
          </a:xfrm>
          <a:prstGeom prst="rect">
            <a:avLst/>
          </a:prstGeom>
        </p:spPr>
      </p:sp>
      <p:sp>
        <p:nvSpPr>
          <p:cNvPr id="1317" name="PlaceHolder 2"/>
          <p:cNvSpPr>
            <a:spLocks noGrp="1"/>
          </p:cNvSpPr>
          <p:nvPr>
            <p:ph type="body"/>
          </p:nvPr>
        </p:nvSpPr>
        <p:spPr>
          <a:xfrm>
            <a:off x="679320" y="4716360"/>
            <a:ext cx="5438880" cy="4468680"/>
          </a:xfrm>
          <a:prstGeom prst="rect">
            <a:avLst/>
          </a:prstGeom>
        </p:spPr>
        <p:txBody>
          <a:bodyPr lIns="91800" tIns="46080" rIns="91800" bIns="46080">
            <a:noAutofit/>
          </a:bodyPr>
          <a:lstStyle/>
          <a:p>
            <a:endParaRPr lang="en-US" sz="2000" b="0" strike="noStrike" spc="-1">
              <a:latin typeface="Arial"/>
            </a:endParaRPr>
          </a:p>
        </p:txBody>
      </p:sp>
      <p:sp>
        <p:nvSpPr>
          <p:cNvPr id="1318" name="投影片編號版面配置區 3"/>
          <p:cNvSpPr txBox="1"/>
          <p:nvPr/>
        </p:nvSpPr>
        <p:spPr>
          <a:xfrm>
            <a:off x="3849840" y="9433080"/>
            <a:ext cx="2946240" cy="495360"/>
          </a:xfrm>
          <a:prstGeom prst="rect">
            <a:avLst/>
          </a:prstGeom>
          <a:noFill/>
          <a:ln w="12600">
            <a:noFill/>
          </a:ln>
        </p:spPr>
        <p:txBody>
          <a:bodyPr lIns="91800" tIns="46080" rIns="91800" bIns="46080" anchor="b">
            <a:noAutofit/>
          </a:bodyPr>
          <a:lstStyle/>
          <a:p>
            <a:pPr algn="r">
              <a:lnSpc>
                <a:spcPct val="100000"/>
              </a:lnSpc>
            </a:pPr>
            <a:fld id="{D97C2CD3-826D-4FA4-8C63-F678FC13D66F}" type="slidenum">
              <a:rPr lang="en-US" sz="1200" b="0" strike="noStrike" spc="-1">
                <a:solidFill>
                  <a:srgbClr val="000000"/>
                </a:solidFill>
                <a:latin typeface="Arial"/>
                <a:ea typeface="新細明體"/>
              </a:rPr>
              <a:t>12</a:t>
            </a:fld>
            <a:endParaRPr lang="en-US" sz="12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 name="PlaceHolder 1"/>
          <p:cNvSpPr>
            <a:spLocks noGrp="1" noRot="1" noChangeAspect="1"/>
          </p:cNvSpPr>
          <p:nvPr>
            <p:ph type="sldImg"/>
          </p:nvPr>
        </p:nvSpPr>
        <p:spPr>
          <a:xfrm>
            <a:off x="92160" y="746280"/>
            <a:ext cx="6616800" cy="3722760"/>
          </a:xfrm>
          <a:prstGeom prst="rect">
            <a:avLst/>
          </a:prstGeom>
        </p:spPr>
      </p:sp>
      <p:sp>
        <p:nvSpPr>
          <p:cNvPr id="1320" name="PlaceHolder 2"/>
          <p:cNvSpPr>
            <a:spLocks noGrp="1"/>
          </p:cNvSpPr>
          <p:nvPr>
            <p:ph type="body"/>
          </p:nvPr>
        </p:nvSpPr>
        <p:spPr>
          <a:xfrm>
            <a:off x="679320" y="4716360"/>
            <a:ext cx="5438880" cy="4468680"/>
          </a:xfrm>
          <a:prstGeom prst="rect">
            <a:avLst/>
          </a:prstGeom>
        </p:spPr>
        <p:txBody>
          <a:bodyPr lIns="91800" tIns="46080" rIns="91800" bIns="46080">
            <a:noAutofit/>
          </a:bodyPr>
          <a:lstStyle/>
          <a:p>
            <a:endParaRPr lang="en-US" sz="2000" b="0" strike="noStrike" spc="-1">
              <a:latin typeface="Arial"/>
            </a:endParaRPr>
          </a:p>
        </p:txBody>
      </p:sp>
      <p:sp>
        <p:nvSpPr>
          <p:cNvPr id="1321" name="投影片編號版面配置區 3"/>
          <p:cNvSpPr txBox="1"/>
          <p:nvPr/>
        </p:nvSpPr>
        <p:spPr>
          <a:xfrm>
            <a:off x="3849840" y="9433080"/>
            <a:ext cx="2946240" cy="495360"/>
          </a:xfrm>
          <a:prstGeom prst="rect">
            <a:avLst/>
          </a:prstGeom>
          <a:noFill/>
          <a:ln w="12600">
            <a:noFill/>
          </a:ln>
        </p:spPr>
        <p:txBody>
          <a:bodyPr lIns="91800" tIns="46080" rIns="91800" bIns="46080" anchor="b">
            <a:noAutofit/>
          </a:bodyPr>
          <a:lstStyle/>
          <a:p>
            <a:pPr algn="r">
              <a:lnSpc>
                <a:spcPct val="100000"/>
              </a:lnSpc>
            </a:pPr>
            <a:fld id="{41423EA9-DD8F-4149-9029-C01DC46C1578}" type="slidenum">
              <a:rPr lang="en-US" sz="1200" b="0" strike="noStrike" spc="-1">
                <a:solidFill>
                  <a:srgbClr val="000000"/>
                </a:solidFill>
                <a:latin typeface="Arial"/>
                <a:ea typeface="新細明體"/>
              </a:rPr>
              <a:t>14</a:t>
            </a:fld>
            <a:endParaRPr lang="en-US" sz="12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2" name="PlaceHolder 1"/>
          <p:cNvSpPr>
            <a:spLocks noGrp="1" noRot="1" noChangeAspect="1"/>
          </p:cNvSpPr>
          <p:nvPr>
            <p:ph type="sldImg"/>
          </p:nvPr>
        </p:nvSpPr>
        <p:spPr>
          <a:xfrm>
            <a:off x="92160" y="746280"/>
            <a:ext cx="6616800" cy="3722760"/>
          </a:xfrm>
          <a:prstGeom prst="rect">
            <a:avLst/>
          </a:prstGeom>
        </p:spPr>
      </p:sp>
      <p:sp>
        <p:nvSpPr>
          <p:cNvPr id="1323" name="PlaceHolder 2"/>
          <p:cNvSpPr>
            <a:spLocks noGrp="1"/>
          </p:cNvSpPr>
          <p:nvPr>
            <p:ph type="body"/>
          </p:nvPr>
        </p:nvSpPr>
        <p:spPr>
          <a:xfrm>
            <a:off x="679320" y="4716360"/>
            <a:ext cx="5438880" cy="4468680"/>
          </a:xfrm>
          <a:prstGeom prst="rect">
            <a:avLst/>
          </a:prstGeom>
        </p:spPr>
        <p:txBody>
          <a:bodyPr lIns="91800" tIns="46080" rIns="91800" bIns="46080">
            <a:noAutofit/>
          </a:bodyPr>
          <a:lstStyle/>
          <a:p>
            <a:endParaRPr lang="en-US" sz="2000" b="0" strike="noStrike" spc="-1">
              <a:latin typeface="Arial"/>
            </a:endParaRPr>
          </a:p>
        </p:txBody>
      </p:sp>
      <p:sp>
        <p:nvSpPr>
          <p:cNvPr id="1324" name="投影片編號版面配置區 3"/>
          <p:cNvSpPr txBox="1"/>
          <p:nvPr/>
        </p:nvSpPr>
        <p:spPr>
          <a:xfrm>
            <a:off x="3849840" y="9433080"/>
            <a:ext cx="2946240" cy="495360"/>
          </a:xfrm>
          <a:prstGeom prst="rect">
            <a:avLst/>
          </a:prstGeom>
          <a:noFill/>
          <a:ln w="12600">
            <a:noFill/>
          </a:ln>
        </p:spPr>
        <p:txBody>
          <a:bodyPr lIns="91800" tIns="46080" rIns="91800" bIns="46080" anchor="b">
            <a:noAutofit/>
          </a:bodyPr>
          <a:lstStyle/>
          <a:p>
            <a:pPr algn="r">
              <a:lnSpc>
                <a:spcPct val="100000"/>
              </a:lnSpc>
            </a:pPr>
            <a:fld id="{0356A9E6-1868-4D1C-A112-5E37ACC1FD3C}" type="slidenum">
              <a:rPr lang="en-US" sz="1200" b="0" strike="noStrike" spc="-1">
                <a:solidFill>
                  <a:srgbClr val="000000"/>
                </a:solidFill>
                <a:latin typeface="Arial"/>
                <a:ea typeface="新細明體"/>
              </a:rPr>
              <a:t>15</a:t>
            </a:fld>
            <a:endParaRPr lang="en-US" sz="1200" b="0" strike="noStrike" spc="-1">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5" name="PlaceHolder 1"/>
          <p:cNvSpPr>
            <a:spLocks noGrp="1" noRot="1" noChangeAspect="1"/>
          </p:cNvSpPr>
          <p:nvPr>
            <p:ph type="sldImg"/>
          </p:nvPr>
        </p:nvSpPr>
        <p:spPr>
          <a:xfrm>
            <a:off x="92160" y="746280"/>
            <a:ext cx="6616800" cy="3722760"/>
          </a:xfrm>
          <a:prstGeom prst="rect">
            <a:avLst/>
          </a:prstGeom>
        </p:spPr>
      </p:sp>
      <p:sp>
        <p:nvSpPr>
          <p:cNvPr id="1326" name="PlaceHolder 2"/>
          <p:cNvSpPr>
            <a:spLocks noGrp="1"/>
          </p:cNvSpPr>
          <p:nvPr>
            <p:ph type="body"/>
          </p:nvPr>
        </p:nvSpPr>
        <p:spPr>
          <a:xfrm>
            <a:off x="679320" y="4716360"/>
            <a:ext cx="5438880" cy="4468680"/>
          </a:xfrm>
          <a:prstGeom prst="rect">
            <a:avLst/>
          </a:prstGeom>
        </p:spPr>
        <p:txBody>
          <a:bodyPr lIns="91800" tIns="46080" rIns="91800" bIns="46080">
            <a:noAutofit/>
          </a:bodyPr>
          <a:lstStyle/>
          <a:p>
            <a:endParaRPr lang="en-US" sz="2000" b="0" strike="noStrike" spc="-1">
              <a:latin typeface="Arial"/>
            </a:endParaRPr>
          </a:p>
        </p:txBody>
      </p:sp>
      <p:sp>
        <p:nvSpPr>
          <p:cNvPr id="1327" name="投影片編號版面配置區 3"/>
          <p:cNvSpPr txBox="1"/>
          <p:nvPr/>
        </p:nvSpPr>
        <p:spPr>
          <a:xfrm>
            <a:off x="3849840" y="9433080"/>
            <a:ext cx="2946240" cy="495360"/>
          </a:xfrm>
          <a:prstGeom prst="rect">
            <a:avLst/>
          </a:prstGeom>
          <a:noFill/>
          <a:ln w="12600">
            <a:noFill/>
          </a:ln>
        </p:spPr>
        <p:txBody>
          <a:bodyPr lIns="91800" tIns="46080" rIns="91800" bIns="46080" anchor="b">
            <a:noAutofit/>
          </a:bodyPr>
          <a:lstStyle/>
          <a:p>
            <a:pPr algn="r">
              <a:lnSpc>
                <a:spcPct val="100000"/>
              </a:lnSpc>
            </a:pPr>
            <a:fld id="{2A92E0AB-70AA-4415-818C-FCA5543208C3}" type="slidenum">
              <a:rPr lang="en-US" sz="1200" b="0" strike="noStrike" spc="-1">
                <a:solidFill>
                  <a:srgbClr val="000000"/>
                </a:solidFill>
                <a:latin typeface="Arial"/>
                <a:ea typeface="新細明體"/>
              </a:rPr>
              <a:t>18</a:t>
            </a:fld>
            <a:endParaRPr lang="en-US" sz="1200" b="0" strike="noStrike" spc="-1">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8" name="PlaceHolder 1"/>
          <p:cNvSpPr>
            <a:spLocks noGrp="1" noRot="1" noChangeAspect="1"/>
          </p:cNvSpPr>
          <p:nvPr>
            <p:ph type="sldImg"/>
          </p:nvPr>
        </p:nvSpPr>
        <p:spPr>
          <a:xfrm>
            <a:off x="92160" y="746280"/>
            <a:ext cx="6616800" cy="3722760"/>
          </a:xfrm>
          <a:prstGeom prst="rect">
            <a:avLst/>
          </a:prstGeom>
        </p:spPr>
      </p:sp>
      <p:sp>
        <p:nvSpPr>
          <p:cNvPr id="1329" name="PlaceHolder 2"/>
          <p:cNvSpPr>
            <a:spLocks noGrp="1"/>
          </p:cNvSpPr>
          <p:nvPr>
            <p:ph type="body"/>
          </p:nvPr>
        </p:nvSpPr>
        <p:spPr>
          <a:xfrm>
            <a:off x="679320" y="4716360"/>
            <a:ext cx="5438880" cy="4468680"/>
          </a:xfrm>
          <a:prstGeom prst="rect">
            <a:avLst/>
          </a:prstGeom>
        </p:spPr>
        <p:txBody>
          <a:bodyPr lIns="91800" tIns="46080" rIns="91800" bIns="46080">
            <a:noAutofit/>
          </a:bodyPr>
          <a:lstStyle/>
          <a:p>
            <a:endParaRPr lang="en-US" sz="2000" b="0" strike="noStrike" spc="-1">
              <a:latin typeface="Arial"/>
            </a:endParaRPr>
          </a:p>
        </p:txBody>
      </p:sp>
      <p:sp>
        <p:nvSpPr>
          <p:cNvPr id="1330" name="投影片編號版面配置區 3"/>
          <p:cNvSpPr txBox="1"/>
          <p:nvPr/>
        </p:nvSpPr>
        <p:spPr>
          <a:xfrm>
            <a:off x="3849840" y="9433080"/>
            <a:ext cx="2946240" cy="495360"/>
          </a:xfrm>
          <a:prstGeom prst="rect">
            <a:avLst/>
          </a:prstGeom>
          <a:noFill/>
          <a:ln w="12600">
            <a:noFill/>
          </a:ln>
        </p:spPr>
        <p:txBody>
          <a:bodyPr lIns="91800" tIns="46080" rIns="91800" bIns="46080" anchor="b">
            <a:noAutofit/>
          </a:bodyPr>
          <a:lstStyle/>
          <a:p>
            <a:pPr algn="r">
              <a:lnSpc>
                <a:spcPct val="100000"/>
              </a:lnSpc>
            </a:pPr>
            <a:fld id="{266E3DE1-3489-4782-803F-28738EEBDD5A}" type="slidenum">
              <a:rPr lang="en-US" sz="1200" b="0" strike="noStrike" spc="-1">
                <a:solidFill>
                  <a:srgbClr val="000000"/>
                </a:solidFill>
                <a:latin typeface="Arial"/>
                <a:ea typeface="新細明體"/>
              </a:rPr>
              <a:t>20</a:t>
            </a:fld>
            <a:endParaRPr lang="en-US" sz="1200" b="0" strike="noStrike" spc="-1">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 name="PlaceHolder 1"/>
          <p:cNvSpPr>
            <a:spLocks noGrp="1" noRot="1" noChangeAspect="1"/>
          </p:cNvSpPr>
          <p:nvPr>
            <p:ph type="sldImg"/>
          </p:nvPr>
        </p:nvSpPr>
        <p:spPr>
          <a:xfrm>
            <a:off x="92160" y="746280"/>
            <a:ext cx="6616800" cy="3722760"/>
          </a:xfrm>
          <a:prstGeom prst="rect">
            <a:avLst/>
          </a:prstGeom>
        </p:spPr>
      </p:sp>
      <p:sp>
        <p:nvSpPr>
          <p:cNvPr id="1332" name="PlaceHolder 2"/>
          <p:cNvSpPr>
            <a:spLocks noGrp="1"/>
          </p:cNvSpPr>
          <p:nvPr>
            <p:ph type="body"/>
          </p:nvPr>
        </p:nvSpPr>
        <p:spPr>
          <a:xfrm>
            <a:off x="679320" y="4716360"/>
            <a:ext cx="5438880" cy="4468680"/>
          </a:xfrm>
          <a:prstGeom prst="rect">
            <a:avLst/>
          </a:prstGeom>
        </p:spPr>
        <p:txBody>
          <a:bodyPr lIns="91800" tIns="46080" rIns="91800" bIns="46080">
            <a:noAutofit/>
          </a:bodyPr>
          <a:lstStyle/>
          <a:p>
            <a:endParaRPr lang="en-US" sz="2000" b="0" strike="noStrike" spc="-1">
              <a:latin typeface="Arial"/>
            </a:endParaRPr>
          </a:p>
        </p:txBody>
      </p:sp>
      <p:sp>
        <p:nvSpPr>
          <p:cNvPr id="1333" name="投影片編號版面配置區 3"/>
          <p:cNvSpPr txBox="1"/>
          <p:nvPr/>
        </p:nvSpPr>
        <p:spPr>
          <a:xfrm>
            <a:off x="3849840" y="9433080"/>
            <a:ext cx="2946240" cy="495360"/>
          </a:xfrm>
          <a:prstGeom prst="rect">
            <a:avLst/>
          </a:prstGeom>
          <a:noFill/>
          <a:ln w="12600">
            <a:noFill/>
          </a:ln>
        </p:spPr>
        <p:txBody>
          <a:bodyPr lIns="91800" tIns="46080" rIns="91800" bIns="46080" anchor="b">
            <a:noAutofit/>
          </a:bodyPr>
          <a:lstStyle/>
          <a:p>
            <a:pPr algn="r">
              <a:lnSpc>
                <a:spcPct val="100000"/>
              </a:lnSpc>
            </a:pPr>
            <a:fld id="{6CD8A440-786F-4E4A-8DA4-4F71E126D814}" type="slidenum">
              <a:rPr lang="en-US" sz="1200" b="0" strike="noStrike" spc="-1">
                <a:solidFill>
                  <a:srgbClr val="000000"/>
                </a:solidFill>
                <a:latin typeface="Arial"/>
                <a:ea typeface="新細明體"/>
              </a:rPr>
              <a:t>21</a:t>
            </a:fld>
            <a:endParaRPr lang="en-US" sz="12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B221A7C2-CE1E-4A7F-8CB0-F3190518FD71}"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r>
              <a:rPr lang="zh-TW" altLang="en-US" sz="4400" b="0" strike="noStrike" spc="-1">
                <a:latin typeface="Arial"/>
              </a:rPr>
              <a:t>按一下以編輯母片標題樣式</a:t>
            </a:r>
            <a:endParaRPr lang="en-US" sz="4400" b="0" strike="noStrike" spc="-1">
              <a:latin typeface="Arial"/>
            </a:endParaRPr>
          </a:p>
        </p:txBody>
      </p:sp>
      <p:sp>
        <p:nvSpPr>
          <p:cNvPr id="28" name="PlaceHolder 2"/>
          <p:cNvSpPr>
            <a:spLocks noGrp="1"/>
          </p:cNvSpPr>
          <p:nvPr>
            <p:ph type="body"/>
          </p:nvPr>
        </p:nvSpPr>
        <p:spPr>
          <a:xfrm>
            <a:off x="609480" y="1604520"/>
            <a:ext cx="10972440" cy="189684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29" name="PlaceHolder 3"/>
          <p:cNvSpPr>
            <a:spLocks noGrp="1"/>
          </p:cNvSpPr>
          <p:nvPr>
            <p:ph type="body"/>
          </p:nvPr>
        </p:nvSpPr>
        <p:spPr>
          <a:xfrm>
            <a:off x="609480" y="3682080"/>
            <a:ext cx="10972440" cy="189684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3B0533FC-78CD-4CF5-8E7C-A3BC0CAE4269}"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4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4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34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23"/>
          </p:nvPr>
        </p:nvSpPr>
        <p:spPr/>
        <p:txBody>
          <a:bodyPr/>
          <a:lstStyle/>
          <a:p>
            <a:r>
              <a:t>Footer</a:t>
            </a:r>
          </a:p>
        </p:txBody>
      </p:sp>
      <p:sp>
        <p:nvSpPr>
          <p:cNvPr id="6" name="PlaceHolder 5"/>
          <p:cNvSpPr>
            <a:spLocks noGrp="1"/>
          </p:cNvSpPr>
          <p:nvPr>
            <p:ph type="sldNum" idx="24"/>
          </p:nvPr>
        </p:nvSpPr>
        <p:spPr/>
        <p:txBody>
          <a:bodyPr/>
          <a:lstStyle/>
          <a:p>
            <a:fld id="{E4110AE1-F313-43F1-9231-72CF661CA866}" type="slidenum">
              <a:t>‹#›</a:t>
            </a:fld>
            <a:endParaRPr/>
          </a:p>
        </p:txBody>
      </p:sp>
      <p:sp>
        <p:nvSpPr>
          <p:cNvPr id="7" name="PlaceHolder 6"/>
          <p:cNvSpPr>
            <a:spLocks noGrp="1"/>
          </p:cNvSpPr>
          <p:nvPr>
            <p:ph type="dt" idx="22"/>
          </p:nvPr>
        </p:nvSpPr>
        <p:spPr/>
        <p:txBody>
          <a:body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4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23"/>
          </p:nvPr>
        </p:nvSpPr>
        <p:spPr/>
        <p:txBody>
          <a:bodyPr/>
          <a:lstStyle/>
          <a:p>
            <a:r>
              <a:t>Footer</a:t>
            </a:r>
          </a:p>
        </p:txBody>
      </p:sp>
      <p:sp>
        <p:nvSpPr>
          <p:cNvPr id="4" name="PlaceHolder 3"/>
          <p:cNvSpPr>
            <a:spLocks noGrp="1"/>
          </p:cNvSpPr>
          <p:nvPr>
            <p:ph type="sldNum" idx="24"/>
          </p:nvPr>
        </p:nvSpPr>
        <p:spPr/>
        <p:txBody>
          <a:bodyPr/>
          <a:lstStyle/>
          <a:p>
            <a:fld id="{62442F7A-048F-4611-9D62-E86C198AA7FD}" type="slidenum">
              <a:t>‹#›</a:t>
            </a:fld>
            <a:endParaRPr/>
          </a:p>
        </p:txBody>
      </p:sp>
      <p:sp>
        <p:nvSpPr>
          <p:cNvPr id="5" name="PlaceHolder 4"/>
          <p:cNvSpPr>
            <a:spLocks noGrp="1"/>
          </p:cNvSpPr>
          <p:nvPr>
            <p:ph type="dt" idx="22"/>
          </p:nvPr>
        </p:nvSpPr>
        <p:spPr/>
        <p:txBody>
          <a:body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44"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23"/>
          </p:nvPr>
        </p:nvSpPr>
        <p:spPr/>
        <p:txBody>
          <a:bodyPr/>
          <a:lstStyle/>
          <a:p>
            <a:r>
              <a:t>Footer</a:t>
            </a:r>
          </a:p>
        </p:txBody>
      </p:sp>
      <p:sp>
        <p:nvSpPr>
          <p:cNvPr id="4" name="PlaceHolder 3"/>
          <p:cNvSpPr>
            <a:spLocks noGrp="1"/>
          </p:cNvSpPr>
          <p:nvPr>
            <p:ph type="sldNum" idx="24"/>
          </p:nvPr>
        </p:nvSpPr>
        <p:spPr/>
        <p:txBody>
          <a:bodyPr/>
          <a:lstStyle/>
          <a:p>
            <a:fld id="{4FC8E956-0EFD-4F99-867D-FAFB1B13AF22}" type="slidenum">
              <a:t>‹#›</a:t>
            </a:fld>
            <a:endParaRPr/>
          </a:p>
        </p:txBody>
      </p:sp>
      <p:sp>
        <p:nvSpPr>
          <p:cNvPr id="5" name="PlaceHolder 4"/>
          <p:cNvSpPr>
            <a:spLocks noGrp="1"/>
          </p:cNvSpPr>
          <p:nvPr>
            <p:ph type="dt" idx="22"/>
          </p:nvPr>
        </p:nvSpPr>
        <p:spPr/>
        <p:txBody>
          <a:body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4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4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34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34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23"/>
          </p:nvPr>
        </p:nvSpPr>
        <p:spPr/>
        <p:txBody>
          <a:bodyPr/>
          <a:lstStyle/>
          <a:p>
            <a:r>
              <a:t>Footer</a:t>
            </a:r>
          </a:p>
        </p:txBody>
      </p:sp>
      <p:sp>
        <p:nvSpPr>
          <p:cNvPr id="7" name="PlaceHolder 6"/>
          <p:cNvSpPr>
            <a:spLocks noGrp="1"/>
          </p:cNvSpPr>
          <p:nvPr>
            <p:ph type="sldNum" idx="24"/>
          </p:nvPr>
        </p:nvSpPr>
        <p:spPr/>
        <p:txBody>
          <a:bodyPr/>
          <a:lstStyle/>
          <a:p>
            <a:fld id="{344EECD4-745D-4998-9339-A466BF1EB31D}" type="slidenum">
              <a:t>‹#›</a:t>
            </a:fld>
            <a:endParaRPr/>
          </a:p>
        </p:txBody>
      </p:sp>
      <p:sp>
        <p:nvSpPr>
          <p:cNvPr id="8" name="PlaceHolder 7"/>
          <p:cNvSpPr>
            <a:spLocks noGrp="1"/>
          </p:cNvSpPr>
          <p:nvPr>
            <p:ph type="dt" idx="22"/>
          </p:nvPr>
        </p:nvSpPr>
        <p:spPr/>
        <p:txBody>
          <a:body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4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5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35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5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23"/>
          </p:nvPr>
        </p:nvSpPr>
        <p:spPr/>
        <p:txBody>
          <a:bodyPr/>
          <a:lstStyle/>
          <a:p>
            <a:r>
              <a:t>Footer</a:t>
            </a:r>
          </a:p>
        </p:txBody>
      </p:sp>
      <p:sp>
        <p:nvSpPr>
          <p:cNvPr id="7" name="PlaceHolder 6"/>
          <p:cNvSpPr>
            <a:spLocks noGrp="1"/>
          </p:cNvSpPr>
          <p:nvPr>
            <p:ph type="sldNum" idx="24"/>
          </p:nvPr>
        </p:nvSpPr>
        <p:spPr/>
        <p:txBody>
          <a:bodyPr/>
          <a:lstStyle/>
          <a:p>
            <a:fld id="{5673C408-CA57-40F4-84C1-EFFBB61743A8}" type="slidenum">
              <a:t>‹#›</a:t>
            </a:fld>
            <a:endParaRPr/>
          </a:p>
        </p:txBody>
      </p:sp>
      <p:sp>
        <p:nvSpPr>
          <p:cNvPr id="8" name="PlaceHolder 7"/>
          <p:cNvSpPr>
            <a:spLocks noGrp="1"/>
          </p:cNvSpPr>
          <p:nvPr>
            <p:ph type="dt" idx="22"/>
          </p:nvPr>
        </p:nvSpPr>
        <p:spPr/>
        <p:txBody>
          <a:body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5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5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35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5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23"/>
          </p:nvPr>
        </p:nvSpPr>
        <p:spPr/>
        <p:txBody>
          <a:bodyPr/>
          <a:lstStyle/>
          <a:p>
            <a:r>
              <a:t>Footer</a:t>
            </a:r>
          </a:p>
        </p:txBody>
      </p:sp>
      <p:sp>
        <p:nvSpPr>
          <p:cNvPr id="7" name="PlaceHolder 6"/>
          <p:cNvSpPr>
            <a:spLocks noGrp="1"/>
          </p:cNvSpPr>
          <p:nvPr>
            <p:ph type="sldNum" idx="24"/>
          </p:nvPr>
        </p:nvSpPr>
        <p:spPr/>
        <p:txBody>
          <a:bodyPr/>
          <a:lstStyle/>
          <a:p>
            <a:fld id="{675FD084-BB1C-4339-B43B-A199B21D1B3E}" type="slidenum">
              <a:t>‹#›</a:t>
            </a:fld>
            <a:endParaRPr/>
          </a:p>
        </p:txBody>
      </p:sp>
      <p:sp>
        <p:nvSpPr>
          <p:cNvPr id="8" name="PlaceHolder 7"/>
          <p:cNvSpPr>
            <a:spLocks noGrp="1"/>
          </p:cNvSpPr>
          <p:nvPr>
            <p:ph type="dt" idx="22"/>
          </p:nvPr>
        </p:nvSpPr>
        <p:spPr/>
        <p:txBody>
          <a:body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5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5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35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23"/>
          </p:nvPr>
        </p:nvSpPr>
        <p:spPr/>
        <p:txBody>
          <a:bodyPr/>
          <a:lstStyle/>
          <a:p>
            <a:r>
              <a:t>Footer</a:t>
            </a:r>
          </a:p>
        </p:txBody>
      </p:sp>
      <p:sp>
        <p:nvSpPr>
          <p:cNvPr id="6" name="PlaceHolder 5"/>
          <p:cNvSpPr>
            <a:spLocks noGrp="1"/>
          </p:cNvSpPr>
          <p:nvPr>
            <p:ph type="sldNum" idx="24"/>
          </p:nvPr>
        </p:nvSpPr>
        <p:spPr/>
        <p:txBody>
          <a:bodyPr/>
          <a:lstStyle/>
          <a:p>
            <a:fld id="{0543D7A3-87C3-4256-8E0C-D3361ECF391D}" type="slidenum">
              <a:t>‹#›</a:t>
            </a:fld>
            <a:endParaRPr/>
          </a:p>
        </p:txBody>
      </p:sp>
      <p:sp>
        <p:nvSpPr>
          <p:cNvPr id="7" name="PlaceHolder 6"/>
          <p:cNvSpPr>
            <a:spLocks noGrp="1"/>
          </p:cNvSpPr>
          <p:nvPr>
            <p:ph type="dt" idx="22"/>
          </p:nvPr>
        </p:nvSpPr>
        <p:spPr/>
        <p:txBody>
          <a:body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6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6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36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6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364"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23"/>
          </p:nvPr>
        </p:nvSpPr>
        <p:spPr/>
        <p:txBody>
          <a:bodyPr/>
          <a:lstStyle/>
          <a:p>
            <a:r>
              <a:t>Footer</a:t>
            </a:r>
          </a:p>
        </p:txBody>
      </p:sp>
      <p:sp>
        <p:nvSpPr>
          <p:cNvPr id="8" name="PlaceHolder 7"/>
          <p:cNvSpPr>
            <a:spLocks noGrp="1"/>
          </p:cNvSpPr>
          <p:nvPr>
            <p:ph type="sldNum" idx="24"/>
          </p:nvPr>
        </p:nvSpPr>
        <p:spPr/>
        <p:txBody>
          <a:bodyPr/>
          <a:lstStyle/>
          <a:p>
            <a:fld id="{D95ABF75-08D8-4BC1-88BD-2E6AE4CEF433}" type="slidenum">
              <a:t>‹#›</a:t>
            </a:fld>
            <a:endParaRPr/>
          </a:p>
        </p:txBody>
      </p:sp>
      <p:sp>
        <p:nvSpPr>
          <p:cNvPr id="9" name="PlaceHolder 8"/>
          <p:cNvSpPr>
            <a:spLocks noGrp="1"/>
          </p:cNvSpPr>
          <p:nvPr>
            <p:ph type="dt" idx="22"/>
          </p:nvPr>
        </p:nvSpPr>
        <p:spPr/>
        <p:txBody>
          <a:body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66"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367"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368"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369"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370"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371"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23"/>
          </p:nvPr>
        </p:nvSpPr>
        <p:spPr/>
        <p:txBody>
          <a:bodyPr/>
          <a:lstStyle/>
          <a:p>
            <a:r>
              <a:t>Footer</a:t>
            </a:r>
          </a:p>
        </p:txBody>
      </p:sp>
      <p:sp>
        <p:nvSpPr>
          <p:cNvPr id="10" name="PlaceHolder 9"/>
          <p:cNvSpPr>
            <a:spLocks noGrp="1"/>
          </p:cNvSpPr>
          <p:nvPr>
            <p:ph type="sldNum" idx="24"/>
          </p:nvPr>
        </p:nvSpPr>
        <p:spPr/>
        <p:txBody>
          <a:bodyPr/>
          <a:lstStyle/>
          <a:p>
            <a:fld id="{FADA5D33-E935-4ADF-8CBE-AC897DEDDC13}" type="slidenum">
              <a:t>‹#›</a:t>
            </a:fld>
            <a:endParaRPr/>
          </a:p>
        </p:txBody>
      </p:sp>
      <p:sp>
        <p:nvSpPr>
          <p:cNvPr id="11" name="PlaceHolder 10"/>
          <p:cNvSpPr>
            <a:spLocks noGrp="1"/>
          </p:cNvSpPr>
          <p:nvPr>
            <p:ph type="dt" idx="22"/>
          </p:nvPr>
        </p:nvSpPr>
        <p:spPr/>
        <p:txBody>
          <a:body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6"/>
          </p:nvPr>
        </p:nvSpPr>
        <p:spPr/>
        <p:txBody>
          <a:bodyPr/>
          <a:lstStyle/>
          <a:p>
            <a:r>
              <a:t>Footer</a:t>
            </a:r>
          </a:p>
        </p:txBody>
      </p:sp>
      <p:sp>
        <p:nvSpPr>
          <p:cNvPr id="3" name="PlaceHolder 2"/>
          <p:cNvSpPr>
            <a:spLocks noGrp="1"/>
          </p:cNvSpPr>
          <p:nvPr>
            <p:ph type="sldNum" idx="27"/>
          </p:nvPr>
        </p:nvSpPr>
        <p:spPr/>
        <p:txBody>
          <a:bodyPr/>
          <a:lstStyle/>
          <a:p>
            <a:fld id="{D51E626B-F99F-4488-B09C-63A4616D5D82}" type="slidenum">
              <a:t>‹#›</a:t>
            </a:fld>
            <a:endParaRPr/>
          </a:p>
        </p:txBody>
      </p:sp>
      <p:sp>
        <p:nvSpPr>
          <p:cNvPr id="4" name="PlaceHolder 3"/>
          <p:cNvSpPr>
            <a:spLocks noGrp="1"/>
          </p:cNvSpPr>
          <p:nvPr>
            <p:ph type="dt" idx="25"/>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r>
              <a:rPr lang="zh-TW" altLang="en-US" sz="4400" b="0" strike="noStrike" spc="-1">
                <a:latin typeface="Arial"/>
              </a:rPr>
              <a:t>按一下以編輯母片標題樣式</a:t>
            </a:r>
            <a:endParaRPr lang="en-US" sz="4400" b="0" strike="noStrike" spc="-1">
              <a:latin typeface="Arial"/>
            </a:endParaRPr>
          </a:p>
        </p:txBody>
      </p:sp>
      <p:sp>
        <p:nvSpPr>
          <p:cNvPr id="31"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32"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33" name="PlaceHolder 4"/>
          <p:cNvSpPr>
            <a:spLocks noGrp="1"/>
          </p:cNvSpPr>
          <p:nvPr>
            <p:ph type="body"/>
          </p:nvPr>
        </p:nvSpPr>
        <p:spPr>
          <a:xfrm>
            <a:off x="609480" y="3682080"/>
            <a:ext cx="5354280" cy="189684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34" name="PlaceHolder 5"/>
          <p:cNvSpPr>
            <a:spLocks noGrp="1"/>
          </p:cNvSpPr>
          <p:nvPr>
            <p:ph type="body"/>
          </p:nvPr>
        </p:nvSpPr>
        <p:spPr>
          <a:xfrm>
            <a:off x="6231960" y="3682080"/>
            <a:ext cx="5354280" cy="189684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B28F96E9-C2A2-4A3A-A885-6C97457BB35B}"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7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79"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26"/>
          </p:nvPr>
        </p:nvSpPr>
        <p:spPr/>
        <p:txBody>
          <a:bodyPr/>
          <a:lstStyle/>
          <a:p>
            <a:r>
              <a:t>Footer</a:t>
            </a:r>
          </a:p>
        </p:txBody>
      </p:sp>
      <p:sp>
        <p:nvSpPr>
          <p:cNvPr id="5" name="PlaceHolder 4"/>
          <p:cNvSpPr>
            <a:spLocks noGrp="1"/>
          </p:cNvSpPr>
          <p:nvPr>
            <p:ph type="sldNum" idx="27"/>
          </p:nvPr>
        </p:nvSpPr>
        <p:spPr/>
        <p:txBody>
          <a:bodyPr/>
          <a:lstStyle/>
          <a:p>
            <a:fld id="{B0822616-2E6D-4CB5-B825-E393E2372812}" type="slidenum">
              <a:t>‹#›</a:t>
            </a:fld>
            <a:endParaRPr/>
          </a:p>
        </p:txBody>
      </p:sp>
      <p:sp>
        <p:nvSpPr>
          <p:cNvPr id="6" name="PlaceHolder 5"/>
          <p:cNvSpPr>
            <a:spLocks noGrp="1"/>
          </p:cNvSpPr>
          <p:nvPr>
            <p:ph type="dt" idx="25"/>
          </p:nvPr>
        </p:nvSpPr>
        <p:spPr/>
        <p:txBody>
          <a:body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8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81"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26"/>
          </p:nvPr>
        </p:nvSpPr>
        <p:spPr/>
        <p:txBody>
          <a:bodyPr/>
          <a:lstStyle/>
          <a:p>
            <a:r>
              <a:t>Footer</a:t>
            </a:r>
          </a:p>
        </p:txBody>
      </p:sp>
      <p:sp>
        <p:nvSpPr>
          <p:cNvPr id="5" name="PlaceHolder 4"/>
          <p:cNvSpPr>
            <a:spLocks noGrp="1"/>
          </p:cNvSpPr>
          <p:nvPr>
            <p:ph type="sldNum" idx="27"/>
          </p:nvPr>
        </p:nvSpPr>
        <p:spPr/>
        <p:txBody>
          <a:bodyPr/>
          <a:lstStyle/>
          <a:p>
            <a:fld id="{A4D8B093-790F-4842-827D-A6E44F493CB8}" type="slidenum">
              <a:t>‹#›</a:t>
            </a:fld>
            <a:endParaRPr/>
          </a:p>
        </p:txBody>
      </p:sp>
      <p:sp>
        <p:nvSpPr>
          <p:cNvPr id="6" name="PlaceHolder 5"/>
          <p:cNvSpPr>
            <a:spLocks noGrp="1"/>
          </p:cNvSpPr>
          <p:nvPr>
            <p:ph type="dt" idx="25"/>
          </p:nvPr>
        </p:nvSpPr>
        <p:spPr/>
        <p:txBody>
          <a:body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8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8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38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26"/>
          </p:nvPr>
        </p:nvSpPr>
        <p:spPr/>
        <p:txBody>
          <a:bodyPr/>
          <a:lstStyle/>
          <a:p>
            <a:r>
              <a:t>Footer</a:t>
            </a:r>
          </a:p>
        </p:txBody>
      </p:sp>
      <p:sp>
        <p:nvSpPr>
          <p:cNvPr id="6" name="PlaceHolder 5"/>
          <p:cNvSpPr>
            <a:spLocks noGrp="1"/>
          </p:cNvSpPr>
          <p:nvPr>
            <p:ph type="sldNum" idx="27"/>
          </p:nvPr>
        </p:nvSpPr>
        <p:spPr/>
        <p:txBody>
          <a:bodyPr/>
          <a:lstStyle/>
          <a:p>
            <a:fld id="{3DEA206B-7E75-4B9D-9B3A-BB9E04B75D45}" type="slidenum">
              <a:t>‹#›</a:t>
            </a:fld>
            <a:endParaRPr/>
          </a:p>
        </p:txBody>
      </p:sp>
      <p:sp>
        <p:nvSpPr>
          <p:cNvPr id="7" name="PlaceHolder 6"/>
          <p:cNvSpPr>
            <a:spLocks noGrp="1"/>
          </p:cNvSpPr>
          <p:nvPr>
            <p:ph type="dt" idx="25"/>
          </p:nvPr>
        </p:nvSpPr>
        <p:spPr/>
        <p:txBody>
          <a:body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8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26"/>
          </p:nvPr>
        </p:nvSpPr>
        <p:spPr/>
        <p:txBody>
          <a:bodyPr/>
          <a:lstStyle/>
          <a:p>
            <a:r>
              <a:t>Footer</a:t>
            </a:r>
          </a:p>
        </p:txBody>
      </p:sp>
      <p:sp>
        <p:nvSpPr>
          <p:cNvPr id="4" name="PlaceHolder 3"/>
          <p:cNvSpPr>
            <a:spLocks noGrp="1"/>
          </p:cNvSpPr>
          <p:nvPr>
            <p:ph type="sldNum" idx="27"/>
          </p:nvPr>
        </p:nvSpPr>
        <p:spPr/>
        <p:txBody>
          <a:bodyPr/>
          <a:lstStyle/>
          <a:p>
            <a:fld id="{F1BF7F7F-4098-43A3-97CC-EE1EC19A298D}" type="slidenum">
              <a:t>‹#›</a:t>
            </a:fld>
            <a:endParaRPr/>
          </a:p>
        </p:txBody>
      </p:sp>
      <p:sp>
        <p:nvSpPr>
          <p:cNvPr id="5" name="PlaceHolder 4"/>
          <p:cNvSpPr>
            <a:spLocks noGrp="1"/>
          </p:cNvSpPr>
          <p:nvPr>
            <p:ph type="dt" idx="25"/>
          </p:nvPr>
        </p:nvSpPr>
        <p:spPr/>
        <p:txBody>
          <a:body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86"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26"/>
          </p:nvPr>
        </p:nvSpPr>
        <p:spPr/>
        <p:txBody>
          <a:bodyPr/>
          <a:lstStyle/>
          <a:p>
            <a:r>
              <a:t>Footer</a:t>
            </a:r>
          </a:p>
        </p:txBody>
      </p:sp>
      <p:sp>
        <p:nvSpPr>
          <p:cNvPr id="4" name="PlaceHolder 3"/>
          <p:cNvSpPr>
            <a:spLocks noGrp="1"/>
          </p:cNvSpPr>
          <p:nvPr>
            <p:ph type="sldNum" idx="27"/>
          </p:nvPr>
        </p:nvSpPr>
        <p:spPr/>
        <p:txBody>
          <a:bodyPr/>
          <a:lstStyle/>
          <a:p>
            <a:fld id="{D982C7D3-2F84-47E6-8CC0-57B4BF30038A}" type="slidenum">
              <a:t>‹#›</a:t>
            </a:fld>
            <a:endParaRPr/>
          </a:p>
        </p:txBody>
      </p:sp>
      <p:sp>
        <p:nvSpPr>
          <p:cNvPr id="5" name="PlaceHolder 4"/>
          <p:cNvSpPr>
            <a:spLocks noGrp="1"/>
          </p:cNvSpPr>
          <p:nvPr>
            <p:ph type="dt" idx="25"/>
          </p:nvPr>
        </p:nvSpPr>
        <p:spPr/>
        <p:txBody>
          <a:body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8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38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39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26"/>
          </p:nvPr>
        </p:nvSpPr>
        <p:spPr/>
        <p:txBody>
          <a:bodyPr/>
          <a:lstStyle/>
          <a:p>
            <a:r>
              <a:t>Footer</a:t>
            </a:r>
          </a:p>
        </p:txBody>
      </p:sp>
      <p:sp>
        <p:nvSpPr>
          <p:cNvPr id="7" name="PlaceHolder 6"/>
          <p:cNvSpPr>
            <a:spLocks noGrp="1"/>
          </p:cNvSpPr>
          <p:nvPr>
            <p:ph type="sldNum" idx="27"/>
          </p:nvPr>
        </p:nvSpPr>
        <p:spPr/>
        <p:txBody>
          <a:bodyPr/>
          <a:lstStyle/>
          <a:p>
            <a:fld id="{7724169B-DE49-4770-8A61-016CD469544F}" type="slidenum">
              <a:t>‹#›</a:t>
            </a:fld>
            <a:endParaRPr/>
          </a:p>
        </p:txBody>
      </p:sp>
      <p:sp>
        <p:nvSpPr>
          <p:cNvPr id="8" name="PlaceHolder 7"/>
          <p:cNvSpPr>
            <a:spLocks noGrp="1"/>
          </p:cNvSpPr>
          <p:nvPr>
            <p:ph type="dt" idx="25"/>
          </p:nvPr>
        </p:nvSpPr>
        <p:spPr/>
        <p:txBody>
          <a:body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91"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92"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39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94"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26"/>
          </p:nvPr>
        </p:nvSpPr>
        <p:spPr/>
        <p:txBody>
          <a:bodyPr/>
          <a:lstStyle/>
          <a:p>
            <a:r>
              <a:t>Footer</a:t>
            </a:r>
          </a:p>
        </p:txBody>
      </p:sp>
      <p:sp>
        <p:nvSpPr>
          <p:cNvPr id="7" name="PlaceHolder 6"/>
          <p:cNvSpPr>
            <a:spLocks noGrp="1"/>
          </p:cNvSpPr>
          <p:nvPr>
            <p:ph type="sldNum" idx="27"/>
          </p:nvPr>
        </p:nvSpPr>
        <p:spPr/>
        <p:txBody>
          <a:bodyPr/>
          <a:lstStyle/>
          <a:p>
            <a:fld id="{C5CEC942-A412-4D32-80DC-5EA7DE4F8D64}" type="slidenum">
              <a:t>‹#›</a:t>
            </a:fld>
            <a:endParaRPr/>
          </a:p>
        </p:txBody>
      </p:sp>
      <p:sp>
        <p:nvSpPr>
          <p:cNvPr id="8" name="PlaceHolder 7"/>
          <p:cNvSpPr>
            <a:spLocks noGrp="1"/>
          </p:cNvSpPr>
          <p:nvPr>
            <p:ph type="dt" idx="25"/>
          </p:nvPr>
        </p:nvSpPr>
        <p:spPr/>
        <p:txBody>
          <a:body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9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9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39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98"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26"/>
          </p:nvPr>
        </p:nvSpPr>
        <p:spPr/>
        <p:txBody>
          <a:bodyPr/>
          <a:lstStyle/>
          <a:p>
            <a:r>
              <a:t>Footer</a:t>
            </a:r>
          </a:p>
        </p:txBody>
      </p:sp>
      <p:sp>
        <p:nvSpPr>
          <p:cNvPr id="7" name="PlaceHolder 6"/>
          <p:cNvSpPr>
            <a:spLocks noGrp="1"/>
          </p:cNvSpPr>
          <p:nvPr>
            <p:ph type="sldNum" idx="27"/>
          </p:nvPr>
        </p:nvSpPr>
        <p:spPr/>
        <p:txBody>
          <a:bodyPr/>
          <a:lstStyle/>
          <a:p>
            <a:fld id="{FAD6D979-9438-4ED8-AFF8-A56DD7EFAA48}" type="slidenum">
              <a:t>‹#›</a:t>
            </a:fld>
            <a:endParaRPr/>
          </a:p>
        </p:txBody>
      </p:sp>
      <p:sp>
        <p:nvSpPr>
          <p:cNvPr id="8" name="PlaceHolder 7"/>
          <p:cNvSpPr>
            <a:spLocks noGrp="1"/>
          </p:cNvSpPr>
          <p:nvPr>
            <p:ph type="dt" idx="25"/>
          </p:nvPr>
        </p:nvSpPr>
        <p:spPr/>
        <p:txBody>
          <a:body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9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00"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401"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26"/>
          </p:nvPr>
        </p:nvSpPr>
        <p:spPr/>
        <p:txBody>
          <a:bodyPr/>
          <a:lstStyle/>
          <a:p>
            <a:r>
              <a:t>Footer</a:t>
            </a:r>
          </a:p>
        </p:txBody>
      </p:sp>
      <p:sp>
        <p:nvSpPr>
          <p:cNvPr id="6" name="PlaceHolder 5"/>
          <p:cNvSpPr>
            <a:spLocks noGrp="1"/>
          </p:cNvSpPr>
          <p:nvPr>
            <p:ph type="sldNum" idx="27"/>
          </p:nvPr>
        </p:nvSpPr>
        <p:spPr/>
        <p:txBody>
          <a:bodyPr/>
          <a:lstStyle/>
          <a:p>
            <a:fld id="{B0951BBD-162D-4E2B-B526-9054FFEF4F8D}" type="slidenum">
              <a:t>‹#›</a:t>
            </a:fld>
            <a:endParaRPr/>
          </a:p>
        </p:txBody>
      </p:sp>
      <p:sp>
        <p:nvSpPr>
          <p:cNvPr id="7" name="PlaceHolder 6"/>
          <p:cNvSpPr>
            <a:spLocks noGrp="1"/>
          </p:cNvSpPr>
          <p:nvPr>
            <p:ph type="dt" idx="25"/>
          </p:nvPr>
        </p:nvSpPr>
        <p:spPr/>
        <p:txBody>
          <a:body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0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0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40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40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406"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26"/>
          </p:nvPr>
        </p:nvSpPr>
        <p:spPr/>
        <p:txBody>
          <a:bodyPr/>
          <a:lstStyle/>
          <a:p>
            <a:r>
              <a:t>Footer</a:t>
            </a:r>
          </a:p>
        </p:txBody>
      </p:sp>
      <p:sp>
        <p:nvSpPr>
          <p:cNvPr id="8" name="PlaceHolder 7"/>
          <p:cNvSpPr>
            <a:spLocks noGrp="1"/>
          </p:cNvSpPr>
          <p:nvPr>
            <p:ph type="sldNum" idx="27"/>
          </p:nvPr>
        </p:nvSpPr>
        <p:spPr/>
        <p:txBody>
          <a:bodyPr/>
          <a:lstStyle/>
          <a:p>
            <a:fld id="{FA1EA8D2-AE88-4917-9142-22DF00035910}" type="slidenum">
              <a:t>‹#›</a:t>
            </a:fld>
            <a:endParaRPr/>
          </a:p>
        </p:txBody>
      </p:sp>
      <p:sp>
        <p:nvSpPr>
          <p:cNvPr id="9" name="PlaceHolder 8"/>
          <p:cNvSpPr>
            <a:spLocks noGrp="1"/>
          </p:cNvSpPr>
          <p:nvPr>
            <p:ph type="dt" idx="25"/>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r>
              <a:rPr lang="zh-TW" altLang="en-US" sz="4400" b="0" strike="noStrike" spc="-1">
                <a:latin typeface="Arial"/>
              </a:rPr>
              <a:t>按一下以編輯母片標題樣式</a:t>
            </a:r>
            <a:endParaRPr lang="en-US" sz="4400" b="0" strike="noStrike" spc="-1">
              <a:latin typeface="Arial"/>
            </a:endParaRPr>
          </a:p>
        </p:txBody>
      </p:sp>
      <p:sp>
        <p:nvSpPr>
          <p:cNvPr id="36" name="PlaceHolder 2"/>
          <p:cNvSpPr>
            <a:spLocks noGrp="1"/>
          </p:cNvSpPr>
          <p:nvPr>
            <p:ph type="body"/>
          </p:nvPr>
        </p:nvSpPr>
        <p:spPr>
          <a:xfrm>
            <a:off x="609480" y="1604520"/>
            <a:ext cx="3533040" cy="189684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37" name="PlaceHolder 3"/>
          <p:cNvSpPr>
            <a:spLocks noGrp="1"/>
          </p:cNvSpPr>
          <p:nvPr>
            <p:ph type="body"/>
          </p:nvPr>
        </p:nvSpPr>
        <p:spPr>
          <a:xfrm>
            <a:off x="4319640" y="1604520"/>
            <a:ext cx="3533040" cy="189684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38" name="PlaceHolder 4"/>
          <p:cNvSpPr>
            <a:spLocks noGrp="1"/>
          </p:cNvSpPr>
          <p:nvPr>
            <p:ph type="body"/>
          </p:nvPr>
        </p:nvSpPr>
        <p:spPr>
          <a:xfrm>
            <a:off x="8029800" y="1604520"/>
            <a:ext cx="3533040" cy="189684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39" name="PlaceHolder 5"/>
          <p:cNvSpPr>
            <a:spLocks noGrp="1"/>
          </p:cNvSpPr>
          <p:nvPr>
            <p:ph type="body"/>
          </p:nvPr>
        </p:nvSpPr>
        <p:spPr>
          <a:xfrm>
            <a:off x="609480" y="3682080"/>
            <a:ext cx="3533040" cy="189684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40" name="PlaceHolder 6"/>
          <p:cNvSpPr>
            <a:spLocks noGrp="1"/>
          </p:cNvSpPr>
          <p:nvPr>
            <p:ph type="body"/>
          </p:nvPr>
        </p:nvSpPr>
        <p:spPr>
          <a:xfrm>
            <a:off x="4319640" y="3682080"/>
            <a:ext cx="3533040" cy="189684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41" name="PlaceHolder 7"/>
          <p:cNvSpPr>
            <a:spLocks noGrp="1"/>
          </p:cNvSpPr>
          <p:nvPr>
            <p:ph type="body"/>
          </p:nvPr>
        </p:nvSpPr>
        <p:spPr>
          <a:xfrm>
            <a:off x="8029800" y="3682080"/>
            <a:ext cx="3533040" cy="189684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94159B1F-5C9A-4D89-B253-002755E0C75A}"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0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08"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409"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410"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411"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412"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413"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26"/>
          </p:nvPr>
        </p:nvSpPr>
        <p:spPr/>
        <p:txBody>
          <a:bodyPr/>
          <a:lstStyle/>
          <a:p>
            <a:r>
              <a:t>Footer</a:t>
            </a:r>
          </a:p>
        </p:txBody>
      </p:sp>
      <p:sp>
        <p:nvSpPr>
          <p:cNvPr id="10" name="PlaceHolder 9"/>
          <p:cNvSpPr>
            <a:spLocks noGrp="1"/>
          </p:cNvSpPr>
          <p:nvPr>
            <p:ph type="sldNum" idx="27"/>
          </p:nvPr>
        </p:nvSpPr>
        <p:spPr/>
        <p:txBody>
          <a:bodyPr/>
          <a:lstStyle/>
          <a:p>
            <a:fld id="{E98B2131-0B27-42A9-8178-E20476747032}" type="slidenum">
              <a:t>‹#›</a:t>
            </a:fld>
            <a:endParaRPr/>
          </a:p>
        </p:txBody>
      </p:sp>
      <p:sp>
        <p:nvSpPr>
          <p:cNvPr id="11" name="PlaceHolder 10"/>
          <p:cNvSpPr>
            <a:spLocks noGrp="1"/>
          </p:cNvSpPr>
          <p:nvPr>
            <p:ph type="dt" idx="25"/>
          </p:nvPr>
        </p:nvSpPr>
        <p:spPr/>
        <p:txBody>
          <a:body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lstStyle/>
          <a:p>
            <a:r>
              <a:t>Footer</a:t>
            </a:r>
          </a:p>
        </p:txBody>
      </p:sp>
      <p:sp>
        <p:nvSpPr>
          <p:cNvPr id="3" name="PlaceHolder 2"/>
          <p:cNvSpPr>
            <a:spLocks noGrp="1"/>
          </p:cNvSpPr>
          <p:nvPr>
            <p:ph type="sldNum" idx="30"/>
          </p:nvPr>
        </p:nvSpPr>
        <p:spPr/>
        <p:txBody>
          <a:bodyPr/>
          <a:lstStyle/>
          <a:p>
            <a:fld id="{C661816F-E88A-4CAB-8F76-6D9617243E3A}" type="slidenum">
              <a:t>‹#›</a:t>
            </a:fld>
            <a:endParaRPr/>
          </a:p>
        </p:txBody>
      </p:sp>
      <p:sp>
        <p:nvSpPr>
          <p:cNvPr id="4" name="PlaceHolder 3"/>
          <p:cNvSpPr>
            <a:spLocks noGrp="1"/>
          </p:cNvSpPr>
          <p:nvPr>
            <p:ph type="dt" idx="28"/>
          </p:nvPr>
        </p:nvSpPr>
        <p:spPr/>
        <p:txBody>
          <a:body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20"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29"/>
          </p:nvPr>
        </p:nvSpPr>
        <p:spPr/>
        <p:txBody>
          <a:bodyPr/>
          <a:lstStyle/>
          <a:p>
            <a:r>
              <a:t>Footer</a:t>
            </a:r>
          </a:p>
        </p:txBody>
      </p:sp>
      <p:sp>
        <p:nvSpPr>
          <p:cNvPr id="5" name="PlaceHolder 4"/>
          <p:cNvSpPr>
            <a:spLocks noGrp="1"/>
          </p:cNvSpPr>
          <p:nvPr>
            <p:ph type="sldNum" idx="30"/>
          </p:nvPr>
        </p:nvSpPr>
        <p:spPr/>
        <p:txBody>
          <a:bodyPr/>
          <a:lstStyle/>
          <a:p>
            <a:fld id="{FB6E21D4-8AB3-46E3-8E84-7DFE2B5BF1E3}" type="slidenum">
              <a:t>‹#›</a:t>
            </a:fld>
            <a:endParaRPr/>
          </a:p>
        </p:txBody>
      </p:sp>
      <p:sp>
        <p:nvSpPr>
          <p:cNvPr id="6" name="PlaceHolder 5"/>
          <p:cNvSpPr>
            <a:spLocks noGrp="1"/>
          </p:cNvSpPr>
          <p:nvPr>
            <p:ph type="dt" idx="28"/>
          </p:nvPr>
        </p:nvSpPr>
        <p:spPr/>
        <p:txBody>
          <a:body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1"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22"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29"/>
          </p:nvPr>
        </p:nvSpPr>
        <p:spPr/>
        <p:txBody>
          <a:bodyPr/>
          <a:lstStyle/>
          <a:p>
            <a:r>
              <a:t>Footer</a:t>
            </a:r>
          </a:p>
        </p:txBody>
      </p:sp>
      <p:sp>
        <p:nvSpPr>
          <p:cNvPr id="5" name="PlaceHolder 4"/>
          <p:cNvSpPr>
            <a:spLocks noGrp="1"/>
          </p:cNvSpPr>
          <p:nvPr>
            <p:ph type="sldNum" idx="30"/>
          </p:nvPr>
        </p:nvSpPr>
        <p:spPr/>
        <p:txBody>
          <a:bodyPr/>
          <a:lstStyle/>
          <a:p>
            <a:fld id="{AA0A4297-41BA-458B-A861-088A9BB6073C}" type="slidenum">
              <a:t>‹#›</a:t>
            </a:fld>
            <a:endParaRPr/>
          </a:p>
        </p:txBody>
      </p:sp>
      <p:sp>
        <p:nvSpPr>
          <p:cNvPr id="6" name="PlaceHolder 5"/>
          <p:cNvSpPr>
            <a:spLocks noGrp="1"/>
          </p:cNvSpPr>
          <p:nvPr>
            <p:ph type="dt" idx="28"/>
          </p:nvPr>
        </p:nvSpPr>
        <p:spPr/>
        <p:txBody>
          <a:body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2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2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42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29"/>
          </p:nvPr>
        </p:nvSpPr>
        <p:spPr/>
        <p:txBody>
          <a:bodyPr/>
          <a:lstStyle/>
          <a:p>
            <a:r>
              <a:t>Footer</a:t>
            </a:r>
          </a:p>
        </p:txBody>
      </p:sp>
      <p:sp>
        <p:nvSpPr>
          <p:cNvPr id="6" name="PlaceHolder 5"/>
          <p:cNvSpPr>
            <a:spLocks noGrp="1"/>
          </p:cNvSpPr>
          <p:nvPr>
            <p:ph type="sldNum" idx="30"/>
          </p:nvPr>
        </p:nvSpPr>
        <p:spPr/>
        <p:txBody>
          <a:bodyPr/>
          <a:lstStyle/>
          <a:p>
            <a:fld id="{6EB40008-B69F-40DE-BB8B-6261E2887E6E}" type="slidenum">
              <a:t>‹#›</a:t>
            </a:fld>
            <a:endParaRPr/>
          </a:p>
        </p:txBody>
      </p:sp>
      <p:sp>
        <p:nvSpPr>
          <p:cNvPr id="7" name="PlaceHolder 6"/>
          <p:cNvSpPr>
            <a:spLocks noGrp="1"/>
          </p:cNvSpPr>
          <p:nvPr>
            <p:ph type="dt" idx="28"/>
          </p:nvPr>
        </p:nvSpPr>
        <p:spPr/>
        <p:txBody>
          <a:body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26"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29"/>
          </p:nvPr>
        </p:nvSpPr>
        <p:spPr/>
        <p:txBody>
          <a:bodyPr/>
          <a:lstStyle/>
          <a:p>
            <a:r>
              <a:t>Footer</a:t>
            </a:r>
          </a:p>
        </p:txBody>
      </p:sp>
      <p:sp>
        <p:nvSpPr>
          <p:cNvPr id="4" name="PlaceHolder 3"/>
          <p:cNvSpPr>
            <a:spLocks noGrp="1"/>
          </p:cNvSpPr>
          <p:nvPr>
            <p:ph type="sldNum" idx="30"/>
          </p:nvPr>
        </p:nvSpPr>
        <p:spPr/>
        <p:txBody>
          <a:bodyPr/>
          <a:lstStyle/>
          <a:p>
            <a:fld id="{F02113AF-7FF0-4985-9C4B-DA2EA296E9C5}" type="slidenum">
              <a:t>‹#›</a:t>
            </a:fld>
            <a:endParaRPr/>
          </a:p>
        </p:txBody>
      </p:sp>
      <p:sp>
        <p:nvSpPr>
          <p:cNvPr id="5" name="PlaceHolder 4"/>
          <p:cNvSpPr>
            <a:spLocks noGrp="1"/>
          </p:cNvSpPr>
          <p:nvPr>
            <p:ph type="dt" idx="28"/>
          </p:nvPr>
        </p:nvSpPr>
        <p:spPr/>
        <p:txBody>
          <a:body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27"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29"/>
          </p:nvPr>
        </p:nvSpPr>
        <p:spPr/>
        <p:txBody>
          <a:bodyPr/>
          <a:lstStyle/>
          <a:p>
            <a:r>
              <a:t>Footer</a:t>
            </a:r>
          </a:p>
        </p:txBody>
      </p:sp>
      <p:sp>
        <p:nvSpPr>
          <p:cNvPr id="4" name="PlaceHolder 3"/>
          <p:cNvSpPr>
            <a:spLocks noGrp="1"/>
          </p:cNvSpPr>
          <p:nvPr>
            <p:ph type="sldNum" idx="30"/>
          </p:nvPr>
        </p:nvSpPr>
        <p:spPr/>
        <p:txBody>
          <a:bodyPr/>
          <a:lstStyle/>
          <a:p>
            <a:fld id="{FF040B60-E9B9-4647-AD5F-A0542592A3CD}" type="slidenum">
              <a:t>‹#›</a:t>
            </a:fld>
            <a:endParaRPr/>
          </a:p>
        </p:txBody>
      </p:sp>
      <p:sp>
        <p:nvSpPr>
          <p:cNvPr id="5" name="PlaceHolder 4"/>
          <p:cNvSpPr>
            <a:spLocks noGrp="1"/>
          </p:cNvSpPr>
          <p:nvPr>
            <p:ph type="dt" idx="28"/>
          </p:nvPr>
        </p:nvSpPr>
        <p:spPr/>
        <p:txBody>
          <a:body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2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43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43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29"/>
          </p:nvPr>
        </p:nvSpPr>
        <p:spPr/>
        <p:txBody>
          <a:bodyPr/>
          <a:lstStyle/>
          <a:p>
            <a:r>
              <a:t>Footer</a:t>
            </a:r>
          </a:p>
        </p:txBody>
      </p:sp>
      <p:sp>
        <p:nvSpPr>
          <p:cNvPr id="7" name="PlaceHolder 6"/>
          <p:cNvSpPr>
            <a:spLocks noGrp="1"/>
          </p:cNvSpPr>
          <p:nvPr>
            <p:ph type="sldNum" idx="30"/>
          </p:nvPr>
        </p:nvSpPr>
        <p:spPr/>
        <p:txBody>
          <a:bodyPr/>
          <a:lstStyle/>
          <a:p>
            <a:fld id="{4A280F83-D47E-496B-A923-2A4C17082603}" type="slidenum">
              <a:t>‹#›</a:t>
            </a:fld>
            <a:endParaRPr/>
          </a:p>
        </p:txBody>
      </p:sp>
      <p:sp>
        <p:nvSpPr>
          <p:cNvPr id="8" name="PlaceHolder 7"/>
          <p:cNvSpPr>
            <a:spLocks noGrp="1"/>
          </p:cNvSpPr>
          <p:nvPr>
            <p:ph type="dt" idx="28"/>
          </p:nvPr>
        </p:nvSpPr>
        <p:spPr/>
        <p:txBody>
          <a:body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3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3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43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435"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29"/>
          </p:nvPr>
        </p:nvSpPr>
        <p:spPr/>
        <p:txBody>
          <a:bodyPr/>
          <a:lstStyle/>
          <a:p>
            <a:r>
              <a:t>Footer</a:t>
            </a:r>
          </a:p>
        </p:txBody>
      </p:sp>
      <p:sp>
        <p:nvSpPr>
          <p:cNvPr id="7" name="PlaceHolder 6"/>
          <p:cNvSpPr>
            <a:spLocks noGrp="1"/>
          </p:cNvSpPr>
          <p:nvPr>
            <p:ph type="sldNum" idx="30"/>
          </p:nvPr>
        </p:nvSpPr>
        <p:spPr/>
        <p:txBody>
          <a:bodyPr/>
          <a:lstStyle/>
          <a:p>
            <a:fld id="{882C5F7A-1525-4C6A-AE48-8CE9946B584E}" type="slidenum">
              <a:t>‹#›</a:t>
            </a:fld>
            <a:endParaRPr/>
          </a:p>
        </p:txBody>
      </p:sp>
      <p:sp>
        <p:nvSpPr>
          <p:cNvPr id="8" name="PlaceHolder 7"/>
          <p:cNvSpPr>
            <a:spLocks noGrp="1"/>
          </p:cNvSpPr>
          <p:nvPr>
            <p:ph type="dt" idx="28"/>
          </p:nvPr>
        </p:nvSpPr>
        <p:spPr/>
        <p:txBody>
          <a:body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36"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3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43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439"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29"/>
          </p:nvPr>
        </p:nvSpPr>
        <p:spPr/>
        <p:txBody>
          <a:bodyPr/>
          <a:lstStyle/>
          <a:p>
            <a:r>
              <a:t>Footer</a:t>
            </a:r>
          </a:p>
        </p:txBody>
      </p:sp>
      <p:sp>
        <p:nvSpPr>
          <p:cNvPr id="7" name="PlaceHolder 6"/>
          <p:cNvSpPr>
            <a:spLocks noGrp="1"/>
          </p:cNvSpPr>
          <p:nvPr>
            <p:ph type="sldNum" idx="30"/>
          </p:nvPr>
        </p:nvSpPr>
        <p:spPr/>
        <p:txBody>
          <a:bodyPr/>
          <a:lstStyle/>
          <a:p>
            <a:fld id="{0888C9FC-EEB2-49A4-8201-1B0CEC59A8D4}" type="slidenum">
              <a:t>‹#›</a:t>
            </a:fld>
            <a:endParaRPr/>
          </a:p>
        </p:txBody>
      </p:sp>
      <p:sp>
        <p:nvSpPr>
          <p:cNvPr id="8" name="PlaceHolder 7"/>
          <p:cNvSpPr>
            <a:spLocks noGrp="1"/>
          </p:cNvSpPr>
          <p:nvPr>
            <p:ph type="dt" idx="28"/>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E24BEDF0-9B22-4DB4-9442-56CF8BD59BBE}" type="slidenum">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4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41"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442"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29"/>
          </p:nvPr>
        </p:nvSpPr>
        <p:spPr/>
        <p:txBody>
          <a:bodyPr/>
          <a:lstStyle/>
          <a:p>
            <a:r>
              <a:t>Footer</a:t>
            </a:r>
          </a:p>
        </p:txBody>
      </p:sp>
      <p:sp>
        <p:nvSpPr>
          <p:cNvPr id="6" name="PlaceHolder 5"/>
          <p:cNvSpPr>
            <a:spLocks noGrp="1"/>
          </p:cNvSpPr>
          <p:nvPr>
            <p:ph type="sldNum" idx="30"/>
          </p:nvPr>
        </p:nvSpPr>
        <p:spPr/>
        <p:txBody>
          <a:bodyPr/>
          <a:lstStyle/>
          <a:p>
            <a:fld id="{1B610603-0567-4793-AF82-4565B9FECBA9}" type="slidenum">
              <a:t>‹#›</a:t>
            </a:fld>
            <a:endParaRPr/>
          </a:p>
        </p:txBody>
      </p:sp>
      <p:sp>
        <p:nvSpPr>
          <p:cNvPr id="7" name="PlaceHolder 6"/>
          <p:cNvSpPr>
            <a:spLocks noGrp="1"/>
          </p:cNvSpPr>
          <p:nvPr>
            <p:ph type="dt" idx="28"/>
          </p:nvPr>
        </p:nvSpPr>
        <p:spPr/>
        <p:txBody>
          <a:body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4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4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44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44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447"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29"/>
          </p:nvPr>
        </p:nvSpPr>
        <p:spPr/>
        <p:txBody>
          <a:bodyPr/>
          <a:lstStyle/>
          <a:p>
            <a:r>
              <a:t>Footer</a:t>
            </a:r>
          </a:p>
        </p:txBody>
      </p:sp>
      <p:sp>
        <p:nvSpPr>
          <p:cNvPr id="8" name="PlaceHolder 7"/>
          <p:cNvSpPr>
            <a:spLocks noGrp="1"/>
          </p:cNvSpPr>
          <p:nvPr>
            <p:ph type="sldNum" idx="30"/>
          </p:nvPr>
        </p:nvSpPr>
        <p:spPr/>
        <p:txBody>
          <a:bodyPr/>
          <a:lstStyle/>
          <a:p>
            <a:fld id="{0B1C1EDE-A28B-418B-8022-6A9ECFC6606F}" type="slidenum">
              <a:t>‹#›</a:t>
            </a:fld>
            <a:endParaRPr/>
          </a:p>
        </p:txBody>
      </p:sp>
      <p:sp>
        <p:nvSpPr>
          <p:cNvPr id="9" name="PlaceHolder 8"/>
          <p:cNvSpPr>
            <a:spLocks noGrp="1"/>
          </p:cNvSpPr>
          <p:nvPr>
            <p:ph type="dt" idx="28"/>
          </p:nvPr>
        </p:nvSpPr>
        <p:spPr/>
        <p:txBody>
          <a:body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4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49"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450"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451"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452"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453"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454"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29"/>
          </p:nvPr>
        </p:nvSpPr>
        <p:spPr/>
        <p:txBody>
          <a:bodyPr/>
          <a:lstStyle/>
          <a:p>
            <a:r>
              <a:t>Footer</a:t>
            </a:r>
          </a:p>
        </p:txBody>
      </p:sp>
      <p:sp>
        <p:nvSpPr>
          <p:cNvPr id="10" name="PlaceHolder 9"/>
          <p:cNvSpPr>
            <a:spLocks noGrp="1"/>
          </p:cNvSpPr>
          <p:nvPr>
            <p:ph type="sldNum" idx="30"/>
          </p:nvPr>
        </p:nvSpPr>
        <p:spPr/>
        <p:txBody>
          <a:bodyPr/>
          <a:lstStyle/>
          <a:p>
            <a:fld id="{ED03486A-E402-4F51-BB63-C609D3A0D234}" type="slidenum">
              <a:t>‹#›</a:t>
            </a:fld>
            <a:endParaRPr/>
          </a:p>
        </p:txBody>
      </p:sp>
      <p:sp>
        <p:nvSpPr>
          <p:cNvPr id="11" name="PlaceHolder 10"/>
          <p:cNvSpPr>
            <a:spLocks noGrp="1"/>
          </p:cNvSpPr>
          <p:nvPr>
            <p:ph type="dt" idx="28"/>
          </p:nvPr>
        </p:nvSpPr>
        <p:spPr/>
        <p:txBody>
          <a:body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32"/>
          </p:nvPr>
        </p:nvSpPr>
        <p:spPr/>
        <p:txBody>
          <a:bodyPr/>
          <a:lstStyle/>
          <a:p>
            <a:r>
              <a:t>Footer</a:t>
            </a:r>
          </a:p>
        </p:txBody>
      </p:sp>
      <p:sp>
        <p:nvSpPr>
          <p:cNvPr id="3" name="PlaceHolder 2"/>
          <p:cNvSpPr>
            <a:spLocks noGrp="1"/>
          </p:cNvSpPr>
          <p:nvPr>
            <p:ph type="sldNum" idx="33"/>
          </p:nvPr>
        </p:nvSpPr>
        <p:spPr/>
        <p:txBody>
          <a:bodyPr/>
          <a:lstStyle/>
          <a:p>
            <a:fld id="{C74A9C04-43AB-463B-9C4A-2D2B6DC1BF1C}" type="slidenum">
              <a:t>‹#›</a:t>
            </a:fld>
            <a:endParaRPr/>
          </a:p>
        </p:txBody>
      </p:sp>
      <p:sp>
        <p:nvSpPr>
          <p:cNvPr id="4" name="PlaceHolder 3"/>
          <p:cNvSpPr>
            <a:spLocks noGrp="1"/>
          </p:cNvSpPr>
          <p:nvPr>
            <p:ph type="dt" idx="31"/>
          </p:nvPr>
        </p:nvSpPr>
        <p:spPr/>
        <p:txBody>
          <a:body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61"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32"/>
          </p:nvPr>
        </p:nvSpPr>
        <p:spPr/>
        <p:txBody>
          <a:bodyPr/>
          <a:lstStyle/>
          <a:p>
            <a:r>
              <a:t>Footer</a:t>
            </a:r>
          </a:p>
        </p:txBody>
      </p:sp>
      <p:sp>
        <p:nvSpPr>
          <p:cNvPr id="5" name="PlaceHolder 4"/>
          <p:cNvSpPr>
            <a:spLocks noGrp="1"/>
          </p:cNvSpPr>
          <p:nvPr>
            <p:ph type="sldNum" idx="33"/>
          </p:nvPr>
        </p:nvSpPr>
        <p:spPr/>
        <p:txBody>
          <a:bodyPr/>
          <a:lstStyle/>
          <a:p>
            <a:fld id="{37185DF8-6F13-4905-9F5F-E4D68A137766}" type="slidenum">
              <a:t>‹#›</a:t>
            </a:fld>
            <a:endParaRPr/>
          </a:p>
        </p:txBody>
      </p:sp>
      <p:sp>
        <p:nvSpPr>
          <p:cNvPr id="6" name="PlaceHolder 5"/>
          <p:cNvSpPr>
            <a:spLocks noGrp="1"/>
          </p:cNvSpPr>
          <p:nvPr>
            <p:ph type="dt" idx="31"/>
          </p:nvPr>
        </p:nvSpPr>
        <p:spPr/>
        <p:txBody>
          <a:body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6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32"/>
          </p:nvPr>
        </p:nvSpPr>
        <p:spPr/>
        <p:txBody>
          <a:bodyPr/>
          <a:lstStyle/>
          <a:p>
            <a:r>
              <a:t>Footer</a:t>
            </a:r>
          </a:p>
        </p:txBody>
      </p:sp>
      <p:sp>
        <p:nvSpPr>
          <p:cNvPr id="5" name="PlaceHolder 4"/>
          <p:cNvSpPr>
            <a:spLocks noGrp="1"/>
          </p:cNvSpPr>
          <p:nvPr>
            <p:ph type="sldNum" idx="33"/>
          </p:nvPr>
        </p:nvSpPr>
        <p:spPr/>
        <p:txBody>
          <a:bodyPr/>
          <a:lstStyle/>
          <a:p>
            <a:fld id="{9285B88C-7C1A-4CAD-8DA7-68B155C8160B}" type="slidenum">
              <a:t>‹#›</a:t>
            </a:fld>
            <a:endParaRPr/>
          </a:p>
        </p:txBody>
      </p:sp>
      <p:sp>
        <p:nvSpPr>
          <p:cNvPr id="6" name="PlaceHolder 5"/>
          <p:cNvSpPr>
            <a:spLocks noGrp="1"/>
          </p:cNvSpPr>
          <p:nvPr>
            <p:ph type="dt" idx="31"/>
          </p:nvPr>
        </p:nvSpPr>
        <p:spPr/>
        <p:txBody>
          <a:body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4"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6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46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32"/>
          </p:nvPr>
        </p:nvSpPr>
        <p:spPr/>
        <p:txBody>
          <a:bodyPr/>
          <a:lstStyle/>
          <a:p>
            <a:r>
              <a:t>Footer</a:t>
            </a:r>
          </a:p>
        </p:txBody>
      </p:sp>
      <p:sp>
        <p:nvSpPr>
          <p:cNvPr id="6" name="PlaceHolder 5"/>
          <p:cNvSpPr>
            <a:spLocks noGrp="1"/>
          </p:cNvSpPr>
          <p:nvPr>
            <p:ph type="sldNum" idx="33"/>
          </p:nvPr>
        </p:nvSpPr>
        <p:spPr/>
        <p:txBody>
          <a:bodyPr/>
          <a:lstStyle/>
          <a:p>
            <a:fld id="{4D9D638B-2046-4699-B48A-5B4E1F1027D9}" type="slidenum">
              <a:t>‹#›</a:t>
            </a:fld>
            <a:endParaRPr/>
          </a:p>
        </p:txBody>
      </p:sp>
      <p:sp>
        <p:nvSpPr>
          <p:cNvPr id="7" name="PlaceHolder 6"/>
          <p:cNvSpPr>
            <a:spLocks noGrp="1"/>
          </p:cNvSpPr>
          <p:nvPr>
            <p:ph type="dt" idx="31"/>
          </p:nvPr>
        </p:nvSpPr>
        <p:spPr/>
        <p:txBody>
          <a:body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6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32"/>
          </p:nvPr>
        </p:nvSpPr>
        <p:spPr/>
        <p:txBody>
          <a:bodyPr/>
          <a:lstStyle/>
          <a:p>
            <a:r>
              <a:t>Footer</a:t>
            </a:r>
          </a:p>
        </p:txBody>
      </p:sp>
      <p:sp>
        <p:nvSpPr>
          <p:cNvPr id="4" name="PlaceHolder 3"/>
          <p:cNvSpPr>
            <a:spLocks noGrp="1"/>
          </p:cNvSpPr>
          <p:nvPr>
            <p:ph type="sldNum" idx="33"/>
          </p:nvPr>
        </p:nvSpPr>
        <p:spPr/>
        <p:txBody>
          <a:bodyPr/>
          <a:lstStyle/>
          <a:p>
            <a:fld id="{F6C64F12-0CD8-46FB-B7EF-E2F3846E00F0}" type="slidenum">
              <a:t>‹#›</a:t>
            </a:fld>
            <a:endParaRPr/>
          </a:p>
        </p:txBody>
      </p:sp>
      <p:sp>
        <p:nvSpPr>
          <p:cNvPr id="5" name="PlaceHolder 4"/>
          <p:cNvSpPr>
            <a:spLocks noGrp="1"/>
          </p:cNvSpPr>
          <p:nvPr>
            <p:ph type="dt" idx="31"/>
          </p:nvPr>
        </p:nvSpPr>
        <p:spPr/>
        <p:txBody>
          <a:body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68"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32"/>
          </p:nvPr>
        </p:nvSpPr>
        <p:spPr/>
        <p:txBody>
          <a:bodyPr/>
          <a:lstStyle/>
          <a:p>
            <a:r>
              <a:t>Footer</a:t>
            </a:r>
          </a:p>
        </p:txBody>
      </p:sp>
      <p:sp>
        <p:nvSpPr>
          <p:cNvPr id="4" name="PlaceHolder 3"/>
          <p:cNvSpPr>
            <a:spLocks noGrp="1"/>
          </p:cNvSpPr>
          <p:nvPr>
            <p:ph type="sldNum" idx="33"/>
          </p:nvPr>
        </p:nvSpPr>
        <p:spPr/>
        <p:txBody>
          <a:bodyPr/>
          <a:lstStyle/>
          <a:p>
            <a:fld id="{03545B7F-FD95-47C3-BD89-4B9A007D3A81}" type="slidenum">
              <a:t>‹#›</a:t>
            </a:fld>
            <a:endParaRPr/>
          </a:p>
        </p:txBody>
      </p:sp>
      <p:sp>
        <p:nvSpPr>
          <p:cNvPr id="5" name="PlaceHolder 4"/>
          <p:cNvSpPr>
            <a:spLocks noGrp="1"/>
          </p:cNvSpPr>
          <p:nvPr>
            <p:ph type="dt" idx="31"/>
          </p:nvPr>
        </p:nvSpPr>
        <p:spPr/>
        <p:txBody>
          <a:body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6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7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47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47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32"/>
          </p:nvPr>
        </p:nvSpPr>
        <p:spPr/>
        <p:txBody>
          <a:bodyPr/>
          <a:lstStyle/>
          <a:p>
            <a:r>
              <a:t>Footer</a:t>
            </a:r>
          </a:p>
        </p:txBody>
      </p:sp>
      <p:sp>
        <p:nvSpPr>
          <p:cNvPr id="7" name="PlaceHolder 6"/>
          <p:cNvSpPr>
            <a:spLocks noGrp="1"/>
          </p:cNvSpPr>
          <p:nvPr>
            <p:ph type="sldNum" idx="33"/>
          </p:nvPr>
        </p:nvSpPr>
        <p:spPr/>
        <p:txBody>
          <a:bodyPr/>
          <a:lstStyle/>
          <a:p>
            <a:fld id="{CDA57412-A22D-4DB9-9119-689D17A227AA}" type="slidenum">
              <a:t>‹#›</a:t>
            </a:fld>
            <a:endParaRPr/>
          </a:p>
        </p:txBody>
      </p:sp>
      <p:sp>
        <p:nvSpPr>
          <p:cNvPr id="8" name="PlaceHolder 7"/>
          <p:cNvSpPr>
            <a:spLocks noGrp="1"/>
          </p:cNvSpPr>
          <p:nvPr>
            <p:ph type="dt" idx="31"/>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14663399-9AA6-44E4-9B21-F264FC0B3F23}" type="slidenum">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7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7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47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47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32"/>
          </p:nvPr>
        </p:nvSpPr>
        <p:spPr/>
        <p:txBody>
          <a:bodyPr/>
          <a:lstStyle/>
          <a:p>
            <a:r>
              <a:t>Footer</a:t>
            </a:r>
          </a:p>
        </p:txBody>
      </p:sp>
      <p:sp>
        <p:nvSpPr>
          <p:cNvPr id="7" name="PlaceHolder 6"/>
          <p:cNvSpPr>
            <a:spLocks noGrp="1"/>
          </p:cNvSpPr>
          <p:nvPr>
            <p:ph type="sldNum" idx="33"/>
          </p:nvPr>
        </p:nvSpPr>
        <p:spPr/>
        <p:txBody>
          <a:bodyPr/>
          <a:lstStyle/>
          <a:p>
            <a:fld id="{A60A8193-D4B4-42AB-98B2-4626682BADE2}" type="slidenum">
              <a:t>‹#›</a:t>
            </a:fld>
            <a:endParaRPr/>
          </a:p>
        </p:txBody>
      </p:sp>
      <p:sp>
        <p:nvSpPr>
          <p:cNvPr id="8" name="PlaceHolder 7"/>
          <p:cNvSpPr>
            <a:spLocks noGrp="1"/>
          </p:cNvSpPr>
          <p:nvPr>
            <p:ph type="dt" idx="31"/>
          </p:nvPr>
        </p:nvSpPr>
        <p:spPr/>
        <p:txBody>
          <a:body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7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7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47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48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32"/>
          </p:nvPr>
        </p:nvSpPr>
        <p:spPr/>
        <p:txBody>
          <a:bodyPr/>
          <a:lstStyle/>
          <a:p>
            <a:r>
              <a:t>Footer</a:t>
            </a:r>
          </a:p>
        </p:txBody>
      </p:sp>
      <p:sp>
        <p:nvSpPr>
          <p:cNvPr id="7" name="PlaceHolder 6"/>
          <p:cNvSpPr>
            <a:spLocks noGrp="1"/>
          </p:cNvSpPr>
          <p:nvPr>
            <p:ph type="sldNum" idx="33"/>
          </p:nvPr>
        </p:nvSpPr>
        <p:spPr/>
        <p:txBody>
          <a:bodyPr/>
          <a:lstStyle/>
          <a:p>
            <a:fld id="{70627E6C-D342-4E73-95BA-8BE97AD560DE}" type="slidenum">
              <a:t>‹#›</a:t>
            </a:fld>
            <a:endParaRPr/>
          </a:p>
        </p:txBody>
      </p:sp>
      <p:sp>
        <p:nvSpPr>
          <p:cNvPr id="8" name="PlaceHolder 7"/>
          <p:cNvSpPr>
            <a:spLocks noGrp="1"/>
          </p:cNvSpPr>
          <p:nvPr>
            <p:ph type="dt" idx="31"/>
          </p:nvPr>
        </p:nvSpPr>
        <p:spPr/>
        <p:txBody>
          <a:body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81"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8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48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32"/>
          </p:nvPr>
        </p:nvSpPr>
        <p:spPr/>
        <p:txBody>
          <a:bodyPr/>
          <a:lstStyle/>
          <a:p>
            <a:r>
              <a:t>Footer</a:t>
            </a:r>
          </a:p>
        </p:txBody>
      </p:sp>
      <p:sp>
        <p:nvSpPr>
          <p:cNvPr id="6" name="PlaceHolder 5"/>
          <p:cNvSpPr>
            <a:spLocks noGrp="1"/>
          </p:cNvSpPr>
          <p:nvPr>
            <p:ph type="sldNum" idx="33"/>
          </p:nvPr>
        </p:nvSpPr>
        <p:spPr/>
        <p:txBody>
          <a:bodyPr/>
          <a:lstStyle/>
          <a:p>
            <a:fld id="{ACA6588B-9196-4147-AB23-07440FBC3BF6}" type="slidenum">
              <a:t>‹#›</a:t>
            </a:fld>
            <a:endParaRPr/>
          </a:p>
        </p:txBody>
      </p:sp>
      <p:sp>
        <p:nvSpPr>
          <p:cNvPr id="7" name="PlaceHolder 6"/>
          <p:cNvSpPr>
            <a:spLocks noGrp="1"/>
          </p:cNvSpPr>
          <p:nvPr>
            <p:ph type="dt" idx="31"/>
          </p:nvPr>
        </p:nvSpPr>
        <p:spPr/>
        <p:txBody>
          <a:body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84"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8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48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48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48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32"/>
          </p:nvPr>
        </p:nvSpPr>
        <p:spPr/>
        <p:txBody>
          <a:bodyPr/>
          <a:lstStyle/>
          <a:p>
            <a:r>
              <a:t>Footer</a:t>
            </a:r>
          </a:p>
        </p:txBody>
      </p:sp>
      <p:sp>
        <p:nvSpPr>
          <p:cNvPr id="8" name="PlaceHolder 7"/>
          <p:cNvSpPr>
            <a:spLocks noGrp="1"/>
          </p:cNvSpPr>
          <p:nvPr>
            <p:ph type="sldNum" idx="33"/>
          </p:nvPr>
        </p:nvSpPr>
        <p:spPr/>
        <p:txBody>
          <a:bodyPr/>
          <a:lstStyle/>
          <a:p>
            <a:fld id="{04B54FC9-0EC2-4F4F-B48F-CBE89D648163}" type="slidenum">
              <a:t>‹#›</a:t>
            </a:fld>
            <a:endParaRPr/>
          </a:p>
        </p:txBody>
      </p:sp>
      <p:sp>
        <p:nvSpPr>
          <p:cNvPr id="9" name="PlaceHolder 8"/>
          <p:cNvSpPr>
            <a:spLocks noGrp="1"/>
          </p:cNvSpPr>
          <p:nvPr>
            <p:ph type="dt" idx="31"/>
          </p:nvPr>
        </p:nvSpPr>
        <p:spPr/>
        <p:txBody>
          <a:body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8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9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49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49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49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49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49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32"/>
          </p:nvPr>
        </p:nvSpPr>
        <p:spPr/>
        <p:txBody>
          <a:bodyPr/>
          <a:lstStyle/>
          <a:p>
            <a:r>
              <a:t>Footer</a:t>
            </a:r>
          </a:p>
        </p:txBody>
      </p:sp>
      <p:sp>
        <p:nvSpPr>
          <p:cNvPr id="10" name="PlaceHolder 9"/>
          <p:cNvSpPr>
            <a:spLocks noGrp="1"/>
          </p:cNvSpPr>
          <p:nvPr>
            <p:ph type="sldNum" idx="33"/>
          </p:nvPr>
        </p:nvSpPr>
        <p:spPr/>
        <p:txBody>
          <a:bodyPr/>
          <a:lstStyle/>
          <a:p>
            <a:fld id="{24CC7E0C-F5C0-4699-80D2-0D3402A44000}" type="slidenum">
              <a:t>‹#›</a:t>
            </a:fld>
            <a:endParaRPr/>
          </a:p>
        </p:txBody>
      </p:sp>
      <p:sp>
        <p:nvSpPr>
          <p:cNvPr id="11" name="PlaceHolder 10"/>
          <p:cNvSpPr>
            <a:spLocks noGrp="1"/>
          </p:cNvSpPr>
          <p:nvPr>
            <p:ph type="dt" idx="31"/>
          </p:nvPr>
        </p:nvSpPr>
        <p:spPr/>
        <p:txBody>
          <a:body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35"/>
          </p:nvPr>
        </p:nvSpPr>
        <p:spPr/>
        <p:txBody>
          <a:bodyPr/>
          <a:lstStyle/>
          <a:p>
            <a:r>
              <a:t>Footer</a:t>
            </a:r>
          </a:p>
        </p:txBody>
      </p:sp>
      <p:sp>
        <p:nvSpPr>
          <p:cNvPr id="3" name="PlaceHolder 2"/>
          <p:cNvSpPr>
            <a:spLocks noGrp="1"/>
          </p:cNvSpPr>
          <p:nvPr>
            <p:ph type="sldNum" idx="36"/>
          </p:nvPr>
        </p:nvSpPr>
        <p:spPr/>
        <p:txBody>
          <a:bodyPr/>
          <a:lstStyle/>
          <a:p>
            <a:fld id="{5716EC13-58DD-46D2-B516-3CF0FE7B033B}" type="slidenum">
              <a:t>‹#›</a:t>
            </a:fld>
            <a:endParaRPr/>
          </a:p>
        </p:txBody>
      </p:sp>
      <p:sp>
        <p:nvSpPr>
          <p:cNvPr id="4" name="PlaceHolder 3"/>
          <p:cNvSpPr>
            <a:spLocks noGrp="1"/>
          </p:cNvSpPr>
          <p:nvPr>
            <p:ph type="dt" idx="34"/>
          </p:nvPr>
        </p:nvSpPr>
        <p:spPr/>
        <p:txBody>
          <a:body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0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01"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35"/>
          </p:nvPr>
        </p:nvSpPr>
        <p:spPr/>
        <p:txBody>
          <a:bodyPr/>
          <a:lstStyle/>
          <a:p>
            <a:r>
              <a:t>Footer</a:t>
            </a:r>
          </a:p>
        </p:txBody>
      </p:sp>
      <p:sp>
        <p:nvSpPr>
          <p:cNvPr id="5" name="PlaceHolder 4"/>
          <p:cNvSpPr>
            <a:spLocks noGrp="1"/>
          </p:cNvSpPr>
          <p:nvPr>
            <p:ph type="sldNum" idx="36"/>
          </p:nvPr>
        </p:nvSpPr>
        <p:spPr/>
        <p:txBody>
          <a:bodyPr/>
          <a:lstStyle/>
          <a:p>
            <a:fld id="{13D0A8A4-B76A-4856-85A1-FED58B508F50}" type="slidenum">
              <a:t>‹#›</a:t>
            </a:fld>
            <a:endParaRPr/>
          </a:p>
        </p:txBody>
      </p:sp>
      <p:sp>
        <p:nvSpPr>
          <p:cNvPr id="6" name="PlaceHolder 5"/>
          <p:cNvSpPr>
            <a:spLocks noGrp="1"/>
          </p:cNvSpPr>
          <p:nvPr>
            <p:ph type="dt" idx="34"/>
          </p:nvPr>
        </p:nvSpPr>
        <p:spPr/>
        <p:txBody>
          <a:body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0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0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35"/>
          </p:nvPr>
        </p:nvSpPr>
        <p:spPr/>
        <p:txBody>
          <a:bodyPr/>
          <a:lstStyle/>
          <a:p>
            <a:r>
              <a:t>Footer</a:t>
            </a:r>
          </a:p>
        </p:txBody>
      </p:sp>
      <p:sp>
        <p:nvSpPr>
          <p:cNvPr id="5" name="PlaceHolder 4"/>
          <p:cNvSpPr>
            <a:spLocks noGrp="1"/>
          </p:cNvSpPr>
          <p:nvPr>
            <p:ph type="sldNum" idx="36"/>
          </p:nvPr>
        </p:nvSpPr>
        <p:spPr/>
        <p:txBody>
          <a:bodyPr/>
          <a:lstStyle/>
          <a:p>
            <a:fld id="{15155F9D-0BAC-4AE0-875B-A12C78EB6634}" type="slidenum">
              <a:t>‹#›</a:t>
            </a:fld>
            <a:endParaRPr/>
          </a:p>
        </p:txBody>
      </p:sp>
      <p:sp>
        <p:nvSpPr>
          <p:cNvPr id="6" name="PlaceHolder 5"/>
          <p:cNvSpPr>
            <a:spLocks noGrp="1"/>
          </p:cNvSpPr>
          <p:nvPr>
            <p:ph type="dt" idx="34"/>
          </p:nvPr>
        </p:nvSpPr>
        <p:spPr/>
        <p:txBody>
          <a:body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4"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0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50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35"/>
          </p:nvPr>
        </p:nvSpPr>
        <p:spPr/>
        <p:txBody>
          <a:bodyPr/>
          <a:lstStyle/>
          <a:p>
            <a:r>
              <a:t>Footer</a:t>
            </a:r>
          </a:p>
        </p:txBody>
      </p:sp>
      <p:sp>
        <p:nvSpPr>
          <p:cNvPr id="6" name="PlaceHolder 5"/>
          <p:cNvSpPr>
            <a:spLocks noGrp="1"/>
          </p:cNvSpPr>
          <p:nvPr>
            <p:ph type="sldNum" idx="36"/>
          </p:nvPr>
        </p:nvSpPr>
        <p:spPr/>
        <p:txBody>
          <a:bodyPr/>
          <a:lstStyle/>
          <a:p>
            <a:fld id="{49D0DB29-CD7D-4CA9-BC85-6B777A8BBB4C}" type="slidenum">
              <a:t>‹#›</a:t>
            </a:fld>
            <a:endParaRPr/>
          </a:p>
        </p:txBody>
      </p:sp>
      <p:sp>
        <p:nvSpPr>
          <p:cNvPr id="7" name="PlaceHolder 6"/>
          <p:cNvSpPr>
            <a:spLocks noGrp="1"/>
          </p:cNvSpPr>
          <p:nvPr>
            <p:ph type="dt" idx="34"/>
          </p:nvPr>
        </p:nvSpPr>
        <p:spPr/>
        <p:txBody>
          <a:body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35"/>
          </p:nvPr>
        </p:nvSpPr>
        <p:spPr/>
        <p:txBody>
          <a:bodyPr/>
          <a:lstStyle/>
          <a:p>
            <a:r>
              <a:t>Footer</a:t>
            </a:r>
          </a:p>
        </p:txBody>
      </p:sp>
      <p:sp>
        <p:nvSpPr>
          <p:cNvPr id="4" name="PlaceHolder 3"/>
          <p:cNvSpPr>
            <a:spLocks noGrp="1"/>
          </p:cNvSpPr>
          <p:nvPr>
            <p:ph type="sldNum" idx="36"/>
          </p:nvPr>
        </p:nvSpPr>
        <p:spPr/>
        <p:txBody>
          <a:bodyPr/>
          <a:lstStyle/>
          <a:p>
            <a:fld id="{0B7CB852-FF87-414A-A3CA-57306C9D7B2C}" type="slidenum">
              <a:t>‹#›</a:t>
            </a:fld>
            <a:endParaRPr/>
          </a:p>
        </p:txBody>
      </p:sp>
      <p:sp>
        <p:nvSpPr>
          <p:cNvPr id="5" name="PlaceHolder 4"/>
          <p:cNvSpPr>
            <a:spLocks noGrp="1"/>
          </p:cNvSpPr>
          <p:nvPr>
            <p:ph type="dt" idx="34"/>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4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01B780C6-9F95-4DDB-9B9C-695F23145ABD}" type="slidenum">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8"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35"/>
          </p:nvPr>
        </p:nvSpPr>
        <p:spPr/>
        <p:txBody>
          <a:bodyPr/>
          <a:lstStyle/>
          <a:p>
            <a:r>
              <a:t>Footer</a:t>
            </a:r>
          </a:p>
        </p:txBody>
      </p:sp>
      <p:sp>
        <p:nvSpPr>
          <p:cNvPr id="4" name="PlaceHolder 3"/>
          <p:cNvSpPr>
            <a:spLocks noGrp="1"/>
          </p:cNvSpPr>
          <p:nvPr>
            <p:ph type="sldNum" idx="36"/>
          </p:nvPr>
        </p:nvSpPr>
        <p:spPr/>
        <p:txBody>
          <a:bodyPr/>
          <a:lstStyle/>
          <a:p>
            <a:fld id="{48C4DCCD-E2DF-46D8-A1C6-10FFEA278C64}" type="slidenum">
              <a:t>‹#›</a:t>
            </a:fld>
            <a:endParaRPr/>
          </a:p>
        </p:txBody>
      </p:sp>
      <p:sp>
        <p:nvSpPr>
          <p:cNvPr id="5" name="PlaceHolder 4"/>
          <p:cNvSpPr>
            <a:spLocks noGrp="1"/>
          </p:cNvSpPr>
          <p:nvPr>
            <p:ph type="dt" idx="34"/>
          </p:nvPr>
        </p:nvSpPr>
        <p:spPr/>
        <p:txBody>
          <a:body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1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51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1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35"/>
          </p:nvPr>
        </p:nvSpPr>
        <p:spPr/>
        <p:txBody>
          <a:bodyPr/>
          <a:lstStyle/>
          <a:p>
            <a:r>
              <a:t>Footer</a:t>
            </a:r>
          </a:p>
        </p:txBody>
      </p:sp>
      <p:sp>
        <p:nvSpPr>
          <p:cNvPr id="7" name="PlaceHolder 6"/>
          <p:cNvSpPr>
            <a:spLocks noGrp="1"/>
          </p:cNvSpPr>
          <p:nvPr>
            <p:ph type="sldNum" idx="36"/>
          </p:nvPr>
        </p:nvSpPr>
        <p:spPr/>
        <p:txBody>
          <a:bodyPr/>
          <a:lstStyle/>
          <a:p>
            <a:fld id="{F396AF07-2E73-410E-9BED-537D1F8E8DEB}" type="slidenum">
              <a:t>‹#›</a:t>
            </a:fld>
            <a:endParaRPr/>
          </a:p>
        </p:txBody>
      </p:sp>
      <p:sp>
        <p:nvSpPr>
          <p:cNvPr id="8" name="PlaceHolder 7"/>
          <p:cNvSpPr>
            <a:spLocks noGrp="1"/>
          </p:cNvSpPr>
          <p:nvPr>
            <p:ph type="dt" idx="34"/>
          </p:nvPr>
        </p:nvSpPr>
        <p:spPr/>
        <p:txBody>
          <a:body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1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1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51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51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35"/>
          </p:nvPr>
        </p:nvSpPr>
        <p:spPr/>
        <p:txBody>
          <a:bodyPr/>
          <a:lstStyle/>
          <a:p>
            <a:r>
              <a:t>Footer</a:t>
            </a:r>
          </a:p>
        </p:txBody>
      </p:sp>
      <p:sp>
        <p:nvSpPr>
          <p:cNvPr id="7" name="PlaceHolder 6"/>
          <p:cNvSpPr>
            <a:spLocks noGrp="1"/>
          </p:cNvSpPr>
          <p:nvPr>
            <p:ph type="sldNum" idx="36"/>
          </p:nvPr>
        </p:nvSpPr>
        <p:spPr/>
        <p:txBody>
          <a:bodyPr/>
          <a:lstStyle/>
          <a:p>
            <a:fld id="{3913ABAA-0C66-47B2-B99E-9D0E1E10A20C}" type="slidenum">
              <a:t>‹#›</a:t>
            </a:fld>
            <a:endParaRPr/>
          </a:p>
        </p:txBody>
      </p:sp>
      <p:sp>
        <p:nvSpPr>
          <p:cNvPr id="8" name="PlaceHolder 7"/>
          <p:cNvSpPr>
            <a:spLocks noGrp="1"/>
          </p:cNvSpPr>
          <p:nvPr>
            <p:ph type="dt" idx="34"/>
          </p:nvPr>
        </p:nvSpPr>
        <p:spPr/>
        <p:txBody>
          <a:body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1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1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51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52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35"/>
          </p:nvPr>
        </p:nvSpPr>
        <p:spPr/>
        <p:txBody>
          <a:bodyPr/>
          <a:lstStyle/>
          <a:p>
            <a:r>
              <a:t>Footer</a:t>
            </a:r>
          </a:p>
        </p:txBody>
      </p:sp>
      <p:sp>
        <p:nvSpPr>
          <p:cNvPr id="7" name="PlaceHolder 6"/>
          <p:cNvSpPr>
            <a:spLocks noGrp="1"/>
          </p:cNvSpPr>
          <p:nvPr>
            <p:ph type="sldNum" idx="36"/>
          </p:nvPr>
        </p:nvSpPr>
        <p:spPr/>
        <p:txBody>
          <a:bodyPr/>
          <a:lstStyle/>
          <a:p>
            <a:fld id="{55126646-692A-40CB-AEA8-DFBCD9112DD9}" type="slidenum">
              <a:t>‹#›</a:t>
            </a:fld>
            <a:endParaRPr/>
          </a:p>
        </p:txBody>
      </p:sp>
      <p:sp>
        <p:nvSpPr>
          <p:cNvPr id="8" name="PlaceHolder 7"/>
          <p:cNvSpPr>
            <a:spLocks noGrp="1"/>
          </p:cNvSpPr>
          <p:nvPr>
            <p:ph type="dt" idx="34"/>
          </p:nvPr>
        </p:nvSpPr>
        <p:spPr/>
        <p:txBody>
          <a:body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21"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2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52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35"/>
          </p:nvPr>
        </p:nvSpPr>
        <p:spPr/>
        <p:txBody>
          <a:bodyPr/>
          <a:lstStyle/>
          <a:p>
            <a:r>
              <a:t>Footer</a:t>
            </a:r>
          </a:p>
        </p:txBody>
      </p:sp>
      <p:sp>
        <p:nvSpPr>
          <p:cNvPr id="6" name="PlaceHolder 5"/>
          <p:cNvSpPr>
            <a:spLocks noGrp="1"/>
          </p:cNvSpPr>
          <p:nvPr>
            <p:ph type="sldNum" idx="36"/>
          </p:nvPr>
        </p:nvSpPr>
        <p:spPr/>
        <p:txBody>
          <a:bodyPr/>
          <a:lstStyle/>
          <a:p>
            <a:fld id="{B97D967A-3C5C-4CD4-A68D-E8F28BE936E1}" type="slidenum">
              <a:t>‹#›</a:t>
            </a:fld>
            <a:endParaRPr/>
          </a:p>
        </p:txBody>
      </p:sp>
      <p:sp>
        <p:nvSpPr>
          <p:cNvPr id="7" name="PlaceHolder 6"/>
          <p:cNvSpPr>
            <a:spLocks noGrp="1"/>
          </p:cNvSpPr>
          <p:nvPr>
            <p:ph type="dt" idx="34"/>
          </p:nvPr>
        </p:nvSpPr>
        <p:spPr/>
        <p:txBody>
          <a:body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24"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2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52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52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52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35"/>
          </p:nvPr>
        </p:nvSpPr>
        <p:spPr/>
        <p:txBody>
          <a:bodyPr/>
          <a:lstStyle/>
          <a:p>
            <a:r>
              <a:t>Footer</a:t>
            </a:r>
          </a:p>
        </p:txBody>
      </p:sp>
      <p:sp>
        <p:nvSpPr>
          <p:cNvPr id="8" name="PlaceHolder 7"/>
          <p:cNvSpPr>
            <a:spLocks noGrp="1"/>
          </p:cNvSpPr>
          <p:nvPr>
            <p:ph type="sldNum" idx="36"/>
          </p:nvPr>
        </p:nvSpPr>
        <p:spPr/>
        <p:txBody>
          <a:bodyPr/>
          <a:lstStyle/>
          <a:p>
            <a:fld id="{653B73AA-7EB6-437C-A8A9-538144E13B62}" type="slidenum">
              <a:t>‹#›</a:t>
            </a:fld>
            <a:endParaRPr/>
          </a:p>
        </p:txBody>
      </p:sp>
      <p:sp>
        <p:nvSpPr>
          <p:cNvPr id="9" name="PlaceHolder 8"/>
          <p:cNvSpPr>
            <a:spLocks noGrp="1"/>
          </p:cNvSpPr>
          <p:nvPr>
            <p:ph type="dt" idx="34"/>
          </p:nvPr>
        </p:nvSpPr>
        <p:spPr/>
        <p:txBody>
          <a:body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2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3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53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53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53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53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53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35"/>
          </p:nvPr>
        </p:nvSpPr>
        <p:spPr/>
        <p:txBody>
          <a:bodyPr/>
          <a:lstStyle/>
          <a:p>
            <a:r>
              <a:t>Footer</a:t>
            </a:r>
          </a:p>
        </p:txBody>
      </p:sp>
      <p:sp>
        <p:nvSpPr>
          <p:cNvPr id="10" name="PlaceHolder 9"/>
          <p:cNvSpPr>
            <a:spLocks noGrp="1"/>
          </p:cNvSpPr>
          <p:nvPr>
            <p:ph type="sldNum" idx="36"/>
          </p:nvPr>
        </p:nvSpPr>
        <p:spPr/>
        <p:txBody>
          <a:bodyPr/>
          <a:lstStyle/>
          <a:p>
            <a:fld id="{B413FAA4-4A03-4FA8-B0B0-2890285B7640}" type="slidenum">
              <a:t>‹#›</a:t>
            </a:fld>
            <a:endParaRPr/>
          </a:p>
        </p:txBody>
      </p:sp>
      <p:sp>
        <p:nvSpPr>
          <p:cNvPr id="11" name="PlaceHolder 10"/>
          <p:cNvSpPr>
            <a:spLocks noGrp="1"/>
          </p:cNvSpPr>
          <p:nvPr>
            <p:ph type="dt" idx="34"/>
          </p:nvPr>
        </p:nvSpPr>
        <p:spPr/>
        <p:txBody>
          <a:body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38"/>
          </p:nvPr>
        </p:nvSpPr>
        <p:spPr/>
        <p:txBody>
          <a:bodyPr/>
          <a:lstStyle/>
          <a:p>
            <a:r>
              <a:t>Footer</a:t>
            </a:r>
          </a:p>
        </p:txBody>
      </p:sp>
      <p:sp>
        <p:nvSpPr>
          <p:cNvPr id="3" name="PlaceHolder 2"/>
          <p:cNvSpPr>
            <a:spLocks noGrp="1"/>
          </p:cNvSpPr>
          <p:nvPr>
            <p:ph type="sldNum" idx="39"/>
          </p:nvPr>
        </p:nvSpPr>
        <p:spPr/>
        <p:txBody>
          <a:bodyPr/>
          <a:lstStyle/>
          <a:p>
            <a:fld id="{F4DD085A-9515-4310-9F20-CD09DFDC157E}" type="slidenum">
              <a:t>‹#›</a:t>
            </a:fld>
            <a:endParaRPr/>
          </a:p>
        </p:txBody>
      </p:sp>
      <p:sp>
        <p:nvSpPr>
          <p:cNvPr id="4" name="PlaceHolder 3"/>
          <p:cNvSpPr>
            <a:spLocks noGrp="1"/>
          </p:cNvSpPr>
          <p:nvPr>
            <p:ph type="dt" idx="37"/>
          </p:nvPr>
        </p:nvSpPr>
        <p:spPr/>
        <p:txBody>
          <a:body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41"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42"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38"/>
          </p:nvPr>
        </p:nvSpPr>
        <p:spPr/>
        <p:txBody>
          <a:bodyPr/>
          <a:lstStyle/>
          <a:p>
            <a:r>
              <a:t>Footer</a:t>
            </a:r>
          </a:p>
        </p:txBody>
      </p:sp>
      <p:sp>
        <p:nvSpPr>
          <p:cNvPr id="5" name="PlaceHolder 4"/>
          <p:cNvSpPr>
            <a:spLocks noGrp="1"/>
          </p:cNvSpPr>
          <p:nvPr>
            <p:ph type="sldNum" idx="39"/>
          </p:nvPr>
        </p:nvSpPr>
        <p:spPr/>
        <p:txBody>
          <a:bodyPr/>
          <a:lstStyle/>
          <a:p>
            <a:fld id="{0A8DED8C-2D7B-46E7-8B8B-07803B3483E2}" type="slidenum">
              <a:t>‹#›</a:t>
            </a:fld>
            <a:endParaRPr/>
          </a:p>
        </p:txBody>
      </p:sp>
      <p:sp>
        <p:nvSpPr>
          <p:cNvPr id="6" name="PlaceHolder 5"/>
          <p:cNvSpPr>
            <a:spLocks noGrp="1"/>
          </p:cNvSpPr>
          <p:nvPr>
            <p:ph type="dt" idx="37"/>
          </p:nvPr>
        </p:nvSpPr>
        <p:spPr/>
        <p:txBody>
          <a:body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4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44"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38"/>
          </p:nvPr>
        </p:nvSpPr>
        <p:spPr/>
        <p:txBody>
          <a:bodyPr/>
          <a:lstStyle/>
          <a:p>
            <a:r>
              <a:t>Footer</a:t>
            </a:r>
          </a:p>
        </p:txBody>
      </p:sp>
      <p:sp>
        <p:nvSpPr>
          <p:cNvPr id="5" name="PlaceHolder 4"/>
          <p:cNvSpPr>
            <a:spLocks noGrp="1"/>
          </p:cNvSpPr>
          <p:nvPr>
            <p:ph type="sldNum" idx="39"/>
          </p:nvPr>
        </p:nvSpPr>
        <p:spPr/>
        <p:txBody>
          <a:bodyPr/>
          <a:lstStyle/>
          <a:p>
            <a:fld id="{6D788A45-24D0-4AB3-B0E0-CE9EB4D26307}" type="slidenum">
              <a:t>‹#›</a:t>
            </a:fld>
            <a:endParaRPr/>
          </a:p>
        </p:txBody>
      </p:sp>
      <p:sp>
        <p:nvSpPr>
          <p:cNvPr id="6" name="PlaceHolder 5"/>
          <p:cNvSpPr>
            <a:spLocks noGrp="1"/>
          </p:cNvSpPr>
          <p:nvPr>
            <p:ph type="dt" idx="37"/>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5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7009A728-046D-4FF1-9B14-F0469A325D5D}"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4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4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54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38"/>
          </p:nvPr>
        </p:nvSpPr>
        <p:spPr/>
        <p:txBody>
          <a:bodyPr/>
          <a:lstStyle/>
          <a:p>
            <a:r>
              <a:t>Footer</a:t>
            </a:r>
          </a:p>
        </p:txBody>
      </p:sp>
      <p:sp>
        <p:nvSpPr>
          <p:cNvPr id="6" name="PlaceHolder 5"/>
          <p:cNvSpPr>
            <a:spLocks noGrp="1"/>
          </p:cNvSpPr>
          <p:nvPr>
            <p:ph type="sldNum" idx="39"/>
          </p:nvPr>
        </p:nvSpPr>
        <p:spPr/>
        <p:txBody>
          <a:bodyPr/>
          <a:lstStyle/>
          <a:p>
            <a:fld id="{84BB2F32-0E56-4FEB-A300-D6673E52E45C}" type="slidenum">
              <a:t>‹#›</a:t>
            </a:fld>
            <a:endParaRPr/>
          </a:p>
        </p:txBody>
      </p:sp>
      <p:sp>
        <p:nvSpPr>
          <p:cNvPr id="7" name="PlaceHolder 6"/>
          <p:cNvSpPr>
            <a:spLocks noGrp="1"/>
          </p:cNvSpPr>
          <p:nvPr>
            <p:ph type="dt" idx="37"/>
          </p:nvPr>
        </p:nvSpPr>
        <p:spPr/>
        <p:txBody>
          <a:body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38"/>
          </p:nvPr>
        </p:nvSpPr>
        <p:spPr/>
        <p:txBody>
          <a:bodyPr/>
          <a:lstStyle/>
          <a:p>
            <a:r>
              <a:t>Footer</a:t>
            </a:r>
          </a:p>
        </p:txBody>
      </p:sp>
      <p:sp>
        <p:nvSpPr>
          <p:cNvPr id="4" name="PlaceHolder 3"/>
          <p:cNvSpPr>
            <a:spLocks noGrp="1"/>
          </p:cNvSpPr>
          <p:nvPr>
            <p:ph type="sldNum" idx="39"/>
          </p:nvPr>
        </p:nvSpPr>
        <p:spPr/>
        <p:txBody>
          <a:bodyPr/>
          <a:lstStyle/>
          <a:p>
            <a:fld id="{BA61568D-4EB8-4FC0-B21F-B3D1417EE14D}" type="slidenum">
              <a:t>‹#›</a:t>
            </a:fld>
            <a:endParaRPr/>
          </a:p>
        </p:txBody>
      </p:sp>
      <p:sp>
        <p:nvSpPr>
          <p:cNvPr id="5" name="PlaceHolder 4"/>
          <p:cNvSpPr>
            <a:spLocks noGrp="1"/>
          </p:cNvSpPr>
          <p:nvPr>
            <p:ph type="dt" idx="37"/>
          </p:nvPr>
        </p:nvSpPr>
        <p:spPr/>
        <p:txBody>
          <a:body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9"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38"/>
          </p:nvPr>
        </p:nvSpPr>
        <p:spPr/>
        <p:txBody>
          <a:bodyPr/>
          <a:lstStyle/>
          <a:p>
            <a:r>
              <a:t>Footer</a:t>
            </a:r>
          </a:p>
        </p:txBody>
      </p:sp>
      <p:sp>
        <p:nvSpPr>
          <p:cNvPr id="4" name="PlaceHolder 3"/>
          <p:cNvSpPr>
            <a:spLocks noGrp="1"/>
          </p:cNvSpPr>
          <p:nvPr>
            <p:ph type="sldNum" idx="39"/>
          </p:nvPr>
        </p:nvSpPr>
        <p:spPr/>
        <p:txBody>
          <a:bodyPr/>
          <a:lstStyle/>
          <a:p>
            <a:fld id="{A5611179-F4AB-4C79-A01D-3B74203D1881}" type="slidenum">
              <a:t>‹#›</a:t>
            </a:fld>
            <a:endParaRPr/>
          </a:p>
        </p:txBody>
      </p:sp>
      <p:sp>
        <p:nvSpPr>
          <p:cNvPr id="5" name="PlaceHolder 4"/>
          <p:cNvSpPr>
            <a:spLocks noGrp="1"/>
          </p:cNvSpPr>
          <p:nvPr>
            <p:ph type="dt" idx="37"/>
          </p:nvPr>
        </p:nvSpPr>
        <p:spPr/>
        <p:txBody>
          <a:body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5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55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5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38"/>
          </p:nvPr>
        </p:nvSpPr>
        <p:spPr/>
        <p:txBody>
          <a:bodyPr/>
          <a:lstStyle/>
          <a:p>
            <a:r>
              <a:t>Footer</a:t>
            </a:r>
          </a:p>
        </p:txBody>
      </p:sp>
      <p:sp>
        <p:nvSpPr>
          <p:cNvPr id="7" name="PlaceHolder 6"/>
          <p:cNvSpPr>
            <a:spLocks noGrp="1"/>
          </p:cNvSpPr>
          <p:nvPr>
            <p:ph type="sldNum" idx="39"/>
          </p:nvPr>
        </p:nvSpPr>
        <p:spPr/>
        <p:txBody>
          <a:bodyPr/>
          <a:lstStyle/>
          <a:p>
            <a:fld id="{545694C5-46ED-45E5-9F38-515AA190B2BE}" type="slidenum">
              <a:t>‹#›</a:t>
            </a:fld>
            <a:endParaRPr/>
          </a:p>
        </p:txBody>
      </p:sp>
      <p:sp>
        <p:nvSpPr>
          <p:cNvPr id="8" name="PlaceHolder 7"/>
          <p:cNvSpPr>
            <a:spLocks noGrp="1"/>
          </p:cNvSpPr>
          <p:nvPr>
            <p:ph type="dt" idx="37"/>
          </p:nvPr>
        </p:nvSpPr>
        <p:spPr/>
        <p:txBody>
          <a:body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4"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5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55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557"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38"/>
          </p:nvPr>
        </p:nvSpPr>
        <p:spPr/>
        <p:txBody>
          <a:bodyPr/>
          <a:lstStyle/>
          <a:p>
            <a:r>
              <a:t>Footer</a:t>
            </a:r>
          </a:p>
        </p:txBody>
      </p:sp>
      <p:sp>
        <p:nvSpPr>
          <p:cNvPr id="7" name="PlaceHolder 6"/>
          <p:cNvSpPr>
            <a:spLocks noGrp="1"/>
          </p:cNvSpPr>
          <p:nvPr>
            <p:ph type="sldNum" idx="39"/>
          </p:nvPr>
        </p:nvSpPr>
        <p:spPr/>
        <p:txBody>
          <a:bodyPr/>
          <a:lstStyle/>
          <a:p>
            <a:fld id="{F0D37088-1938-4963-B82A-D6F7655A6EF9}" type="slidenum">
              <a:t>‹#›</a:t>
            </a:fld>
            <a:endParaRPr/>
          </a:p>
        </p:txBody>
      </p:sp>
      <p:sp>
        <p:nvSpPr>
          <p:cNvPr id="8" name="PlaceHolder 7"/>
          <p:cNvSpPr>
            <a:spLocks noGrp="1"/>
          </p:cNvSpPr>
          <p:nvPr>
            <p:ph type="dt" idx="37"/>
          </p:nvPr>
        </p:nvSpPr>
        <p:spPr/>
        <p:txBody>
          <a:body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5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5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56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561"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38"/>
          </p:nvPr>
        </p:nvSpPr>
        <p:spPr/>
        <p:txBody>
          <a:bodyPr/>
          <a:lstStyle/>
          <a:p>
            <a:r>
              <a:t>Footer</a:t>
            </a:r>
          </a:p>
        </p:txBody>
      </p:sp>
      <p:sp>
        <p:nvSpPr>
          <p:cNvPr id="7" name="PlaceHolder 6"/>
          <p:cNvSpPr>
            <a:spLocks noGrp="1"/>
          </p:cNvSpPr>
          <p:nvPr>
            <p:ph type="sldNum" idx="39"/>
          </p:nvPr>
        </p:nvSpPr>
        <p:spPr/>
        <p:txBody>
          <a:bodyPr/>
          <a:lstStyle/>
          <a:p>
            <a:fld id="{FD89331C-8CCE-42CF-8C3B-275A54BA464F}" type="slidenum">
              <a:t>‹#›</a:t>
            </a:fld>
            <a:endParaRPr/>
          </a:p>
        </p:txBody>
      </p:sp>
      <p:sp>
        <p:nvSpPr>
          <p:cNvPr id="8" name="PlaceHolder 7"/>
          <p:cNvSpPr>
            <a:spLocks noGrp="1"/>
          </p:cNvSpPr>
          <p:nvPr>
            <p:ph type="dt" idx="37"/>
          </p:nvPr>
        </p:nvSpPr>
        <p:spPr/>
        <p:txBody>
          <a:body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6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63"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564"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38"/>
          </p:nvPr>
        </p:nvSpPr>
        <p:spPr/>
        <p:txBody>
          <a:bodyPr/>
          <a:lstStyle/>
          <a:p>
            <a:r>
              <a:t>Footer</a:t>
            </a:r>
          </a:p>
        </p:txBody>
      </p:sp>
      <p:sp>
        <p:nvSpPr>
          <p:cNvPr id="6" name="PlaceHolder 5"/>
          <p:cNvSpPr>
            <a:spLocks noGrp="1"/>
          </p:cNvSpPr>
          <p:nvPr>
            <p:ph type="sldNum" idx="39"/>
          </p:nvPr>
        </p:nvSpPr>
        <p:spPr/>
        <p:txBody>
          <a:bodyPr/>
          <a:lstStyle/>
          <a:p>
            <a:fld id="{2D4BB584-9A3D-4F2B-85DB-312737CBC2FD}" type="slidenum">
              <a:t>‹#›</a:t>
            </a:fld>
            <a:endParaRPr/>
          </a:p>
        </p:txBody>
      </p:sp>
      <p:sp>
        <p:nvSpPr>
          <p:cNvPr id="7" name="PlaceHolder 6"/>
          <p:cNvSpPr>
            <a:spLocks noGrp="1"/>
          </p:cNvSpPr>
          <p:nvPr>
            <p:ph type="dt" idx="37"/>
          </p:nvPr>
        </p:nvSpPr>
        <p:spPr/>
        <p:txBody>
          <a:body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6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6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56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56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569"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38"/>
          </p:nvPr>
        </p:nvSpPr>
        <p:spPr/>
        <p:txBody>
          <a:bodyPr/>
          <a:lstStyle/>
          <a:p>
            <a:r>
              <a:t>Footer</a:t>
            </a:r>
          </a:p>
        </p:txBody>
      </p:sp>
      <p:sp>
        <p:nvSpPr>
          <p:cNvPr id="8" name="PlaceHolder 7"/>
          <p:cNvSpPr>
            <a:spLocks noGrp="1"/>
          </p:cNvSpPr>
          <p:nvPr>
            <p:ph type="sldNum" idx="39"/>
          </p:nvPr>
        </p:nvSpPr>
        <p:spPr/>
        <p:txBody>
          <a:bodyPr/>
          <a:lstStyle/>
          <a:p>
            <a:fld id="{8237FFD9-08B2-40DE-913A-587E136B1A9C}" type="slidenum">
              <a:t>‹#›</a:t>
            </a:fld>
            <a:endParaRPr/>
          </a:p>
        </p:txBody>
      </p:sp>
      <p:sp>
        <p:nvSpPr>
          <p:cNvPr id="9" name="PlaceHolder 8"/>
          <p:cNvSpPr>
            <a:spLocks noGrp="1"/>
          </p:cNvSpPr>
          <p:nvPr>
            <p:ph type="dt" idx="37"/>
          </p:nvPr>
        </p:nvSpPr>
        <p:spPr/>
        <p:txBody>
          <a:body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7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71"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572"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573"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574"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575"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576"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38"/>
          </p:nvPr>
        </p:nvSpPr>
        <p:spPr/>
        <p:txBody>
          <a:bodyPr/>
          <a:lstStyle/>
          <a:p>
            <a:r>
              <a:t>Footer</a:t>
            </a:r>
          </a:p>
        </p:txBody>
      </p:sp>
      <p:sp>
        <p:nvSpPr>
          <p:cNvPr id="10" name="PlaceHolder 9"/>
          <p:cNvSpPr>
            <a:spLocks noGrp="1"/>
          </p:cNvSpPr>
          <p:nvPr>
            <p:ph type="sldNum" idx="39"/>
          </p:nvPr>
        </p:nvSpPr>
        <p:spPr/>
        <p:txBody>
          <a:bodyPr/>
          <a:lstStyle/>
          <a:p>
            <a:fld id="{0D98932D-B5CE-4E9C-A179-0986BFD073E6}" type="slidenum">
              <a:t>‹#›</a:t>
            </a:fld>
            <a:endParaRPr/>
          </a:p>
        </p:txBody>
      </p:sp>
      <p:sp>
        <p:nvSpPr>
          <p:cNvPr id="11" name="PlaceHolder 10"/>
          <p:cNvSpPr>
            <a:spLocks noGrp="1"/>
          </p:cNvSpPr>
          <p:nvPr>
            <p:ph type="dt" idx="37"/>
          </p:nvPr>
        </p:nvSpPr>
        <p:spPr/>
        <p:txBody>
          <a:body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1"/>
          </p:nvPr>
        </p:nvSpPr>
        <p:spPr/>
        <p:txBody>
          <a:bodyPr/>
          <a:lstStyle/>
          <a:p>
            <a:r>
              <a:t>Footer</a:t>
            </a:r>
          </a:p>
        </p:txBody>
      </p:sp>
      <p:sp>
        <p:nvSpPr>
          <p:cNvPr id="3" name="PlaceHolder 2"/>
          <p:cNvSpPr>
            <a:spLocks noGrp="1"/>
          </p:cNvSpPr>
          <p:nvPr>
            <p:ph type="sldNum" idx="42"/>
          </p:nvPr>
        </p:nvSpPr>
        <p:spPr/>
        <p:txBody>
          <a:bodyPr/>
          <a:lstStyle/>
          <a:p>
            <a:fld id="{5C2EE73C-1629-4AEB-8DFB-14E48E4EE6BC}" type="slidenum">
              <a:t>‹#›</a:t>
            </a:fld>
            <a:endParaRPr/>
          </a:p>
        </p:txBody>
      </p:sp>
      <p:sp>
        <p:nvSpPr>
          <p:cNvPr id="4" name="PlaceHolder 3"/>
          <p:cNvSpPr>
            <a:spLocks noGrp="1"/>
          </p:cNvSpPr>
          <p:nvPr>
            <p:ph type="dt" idx="40"/>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C8A32648-EDCC-48E0-BB00-5E1F5AE4A8A5}" type="slidenum">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8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8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41"/>
          </p:nvPr>
        </p:nvSpPr>
        <p:spPr/>
        <p:txBody>
          <a:bodyPr/>
          <a:lstStyle/>
          <a:p>
            <a:r>
              <a:t>Footer</a:t>
            </a:r>
          </a:p>
        </p:txBody>
      </p:sp>
      <p:sp>
        <p:nvSpPr>
          <p:cNvPr id="5" name="PlaceHolder 4"/>
          <p:cNvSpPr>
            <a:spLocks noGrp="1"/>
          </p:cNvSpPr>
          <p:nvPr>
            <p:ph type="sldNum" idx="42"/>
          </p:nvPr>
        </p:nvSpPr>
        <p:spPr/>
        <p:txBody>
          <a:bodyPr/>
          <a:lstStyle/>
          <a:p>
            <a:fld id="{6567299C-0B31-4C72-8551-37752A5913E1}" type="slidenum">
              <a:t>‹#›</a:t>
            </a:fld>
            <a:endParaRPr/>
          </a:p>
        </p:txBody>
      </p:sp>
      <p:sp>
        <p:nvSpPr>
          <p:cNvPr id="6" name="PlaceHolder 5"/>
          <p:cNvSpPr>
            <a:spLocks noGrp="1"/>
          </p:cNvSpPr>
          <p:nvPr>
            <p:ph type="dt" idx="40"/>
          </p:nvPr>
        </p:nvSpPr>
        <p:spPr/>
        <p:txBody>
          <a:body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84"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8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41"/>
          </p:nvPr>
        </p:nvSpPr>
        <p:spPr/>
        <p:txBody>
          <a:bodyPr/>
          <a:lstStyle/>
          <a:p>
            <a:r>
              <a:t>Footer</a:t>
            </a:r>
          </a:p>
        </p:txBody>
      </p:sp>
      <p:sp>
        <p:nvSpPr>
          <p:cNvPr id="5" name="PlaceHolder 4"/>
          <p:cNvSpPr>
            <a:spLocks noGrp="1"/>
          </p:cNvSpPr>
          <p:nvPr>
            <p:ph type="sldNum" idx="42"/>
          </p:nvPr>
        </p:nvSpPr>
        <p:spPr/>
        <p:txBody>
          <a:bodyPr/>
          <a:lstStyle/>
          <a:p>
            <a:fld id="{6A79692F-F23D-4831-ABE0-CD6BEE0B298D}" type="slidenum">
              <a:t>‹#›</a:t>
            </a:fld>
            <a:endParaRPr/>
          </a:p>
        </p:txBody>
      </p:sp>
      <p:sp>
        <p:nvSpPr>
          <p:cNvPr id="6" name="PlaceHolder 5"/>
          <p:cNvSpPr>
            <a:spLocks noGrp="1"/>
          </p:cNvSpPr>
          <p:nvPr>
            <p:ph type="dt" idx="40"/>
          </p:nvPr>
        </p:nvSpPr>
        <p:spPr/>
        <p:txBody>
          <a:body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86"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8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58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41"/>
          </p:nvPr>
        </p:nvSpPr>
        <p:spPr/>
        <p:txBody>
          <a:bodyPr/>
          <a:lstStyle/>
          <a:p>
            <a:r>
              <a:t>Footer</a:t>
            </a:r>
          </a:p>
        </p:txBody>
      </p:sp>
      <p:sp>
        <p:nvSpPr>
          <p:cNvPr id="6" name="PlaceHolder 5"/>
          <p:cNvSpPr>
            <a:spLocks noGrp="1"/>
          </p:cNvSpPr>
          <p:nvPr>
            <p:ph type="sldNum" idx="42"/>
          </p:nvPr>
        </p:nvSpPr>
        <p:spPr/>
        <p:txBody>
          <a:bodyPr/>
          <a:lstStyle/>
          <a:p>
            <a:fld id="{B958FCB1-D0D6-4BBC-88DF-80A083753C50}" type="slidenum">
              <a:t>‹#›</a:t>
            </a:fld>
            <a:endParaRPr/>
          </a:p>
        </p:txBody>
      </p:sp>
      <p:sp>
        <p:nvSpPr>
          <p:cNvPr id="7" name="PlaceHolder 6"/>
          <p:cNvSpPr>
            <a:spLocks noGrp="1"/>
          </p:cNvSpPr>
          <p:nvPr>
            <p:ph type="dt" idx="40"/>
          </p:nvPr>
        </p:nvSpPr>
        <p:spPr/>
        <p:txBody>
          <a:body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8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41"/>
          </p:nvPr>
        </p:nvSpPr>
        <p:spPr/>
        <p:txBody>
          <a:bodyPr/>
          <a:lstStyle/>
          <a:p>
            <a:r>
              <a:t>Footer</a:t>
            </a:r>
          </a:p>
        </p:txBody>
      </p:sp>
      <p:sp>
        <p:nvSpPr>
          <p:cNvPr id="4" name="PlaceHolder 3"/>
          <p:cNvSpPr>
            <a:spLocks noGrp="1"/>
          </p:cNvSpPr>
          <p:nvPr>
            <p:ph type="sldNum" idx="42"/>
          </p:nvPr>
        </p:nvSpPr>
        <p:spPr/>
        <p:txBody>
          <a:bodyPr/>
          <a:lstStyle/>
          <a:p>
            <a:fld id="{AA3DF994-8348-4018-AA1A-06EAD38CE335}" type="slidenum">
              <a:t>‹#›</a:t>
            </a:fld>
            <a:endParaRPr/>
          </a:p>
        </p:txBody>
      </p:sp>
      <p:sp>
        <p:nvSpPr>
          <p:cNvPr id="5" name="PlaceHolder 4"/>
          <p:cNvSpPr>
            <a:spLocks noGrp="1"/>
          </p:cNvSpPr>
          <p:nvPr>
            <p:ph type="dt" idx="40"/>
          </p:nvPr>
        </p:nvSpPr>
        <p:spPr/>
        <p:txBody>
          <a:body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90"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41"/>
          </p:nvPr>
        </p:nvSpPr>
        <p:spPr/>
        <p:txBody>
          <a:bodyPr/>
          <a:lstStyle/>
          <a:p>
            <a:r>
              <a:t>Footer</a:t>
            </a:r>
          </a:p>
        </p:txBody>
      </p:sp>
      <p:sp>
        <p:nvSpPr>
          <p:cNvPr id="4" name="PlaceHolder 3"/>
          <p:cNvSpPr>
            <a:spLocks noGrp="1"/>
          </p:cNvSpPr>
          <p:nvPr>
            <p:ph type="sldNum" idx="42"/>
          </p:nvPr>
        </p:nvSpPr>
        <p:spPr/>
        <p:txBody>
          <a:bodyPr/>
          <a:lstStyle/>
          <a:p>
            <a:fld id="{57F1DB5D-6ADF-42D5-ACFA-15C0A64FE9AF}" type="slidenum">
              <a:t>‹#›</a:t>
            </a:fld>
            <a:endParaRPr/>
          </a:p>
        </p:txBody>
      </p:sp>
      <p:sp>
        <p:nvSpPr>
          <p:cNvPr id="5" name="PlaceHolder 4"/>
          <p:cNvSpPr>
            <a:spLocks noGrp="1"/>
          </p:cNvSpPr>
          <p:nvPr>
            <p:ph type="dt" idx="40"/>
          </p:nvPr>
        </p:nvSpPr>
        <p:spPr/>
        <p:txBody>
          <a:body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91"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9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59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9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41"/>
          </p:nvPr>
        </p:nvSpPr>
        <p:spPr/>
        <p:txBody>
          <a:bodyPr/>
          <a:lstStyle/>
          <a:p>
            <a:r>
              <a:t>Footer</a:t>
            </a:r>
          </a:p>
        </p:txBody>
      </p:sp>
      <p:sp>
        <p:nvSpPr>
          <p:cNvPr id="7" name="PlaceHolder 6"/>
          <p:cNvSpPr>
            <a:spLocks noGrp="1"/>
          </p:cNvSpPr>
          <p:nvPr>
            <p:ph type="sldNum" idx="42"/>
          </p:nvPr>
        </p:nvSpPr>
        <p:spPr/>
        <p:txBody>
          <a:bodyPr/>
          <a:lstStyle/>
          <a:p>
            <a:fld id="{EF23C5A3-AA5B-4AA6-96A2-434CA98E4618}" type="slidenum">
              <a:t>‹#›</a:t>
            </a:fld>
            <a:endParaRPr/>
          </a:p>
        </p:txBody>
      </p:sp>
      <p:sp>
        <p:nvSpPr>
          <p:cNvPr id="8" name="PlaceHolder 7"/>
          <p:cNvSpPr>
            <a:spLocks noGrp="1"/>
          </p:cNvSpPr>
          <p:nvPr>
            <p:ph type="dt" idx="40"/>
          </p:nvPr>
        </p:nvSpPr>
        <p:spPr/>
        <p:txBody>
          <a:body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9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59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59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41"/>
          </p:nvPr>
        </p:nvSpPr>
        <p:spPr/>
        <p:txBody>
          <a:bodyPr/>
          <a:lstStyle/>
          <a:p>
            <a:r>
              <a:t>Footer</a:t>
            </a:r>
          </a:p>
        </p:txBody>
      </p:sp>
      <p:sp>
        <p:nvSpPr>
          <p:cNvPr id="7" name="PlaceHolder 6"/>
          <p:cNvSpPr>
            <a:spLocks noGrp="1"/>
          </p:cNvSpPr>
          <p:nvPr>
            <p:ph type="sldNum" idx="42"/>
          </p:nvPr>
        </p:nvSpPr>
        <p:spPr/>
        <p:txBody>
          <a:bodyPr/>
          <a:lstStyle/>
          <a:p>
            <a:fld id="{9365786E-E079-4D0E-B388-047193C23514}" type="slidenum">
              <a:t>‹#›</a:t>
            </a:fld>
            <a:endParaRPr/>
          </a:p>
        </p:txBody>
      </p:sp>
      <p:sp>
        <p:nvSpPr>
          <p:cNvPr id="8" name="PlaceHolder 7"/>
          <p:cNvSpPr>
            <a:spLocks noGrp="1"/>
          </p:cNvSpPr>
          <p:nvPr>
            <p:ph type="dt" idx="40"/>
          </p:nvPr>
        </p:nvSpPr>
        <p:spPr/>
        <p:txBody>
          <a:body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0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60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60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41"/>
          </p:nvPr>
        </p:nvSpPr>
        <p:spPr/>
        <p:txBody>
          <a:bodyPr/>
          <a:lstStyle/>
          <a:p>
            <a:r>
              <a:t>Footer</a:t>
            </a:r>
          </a:p>
        </p:txBody>
      </p:sp>
      <p:sp>
        <p:nvSpPr>
          <p:cNvPr id="7" name="PlaceHolder 6"/>
          <p:cNvSpPr>
            <a:spLocks noGrp="1"/>
          </p:cNvSpPr>
          <p:nvPr>
            <p:ph type="sldNum" idx="42"/>
          </p:nvPr>
        </p:nvSpPr>
        <p:spPr/>
        <p:txBody>
          <a:bodyPr/>
          <a:lstStyle/>
          <a:p>
            <a:fld id="{9063D140-8854-4083-9624-CB2723A6B8DE}" type="slidenum">
              <a:t>‹#›</a:t>
            </a:fld>
            <a:endParaRPr/>
          </a:p>
        </p:txBody>
      </p:sp>
      <p:sp>
        <p:nvSpPr>
          <p:cNvPr id="8" name="PlaceHolder 7"/>
          <p:cNvSpPr>
            <a:spLocks noGrp="1"/>
          </p:cNvSpPr>
          <p:nvPr>
            <p:ph type="dt" idx="40"/>
          </p:nvPr>
        </p:nvSpPr>
        <p:spPr/>
        <p:txBody>
          <a:body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0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0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60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41"/>
          </p:nvPr>
        </p:nvSpPr>
        <p:spPr/>
        <p:txBody>
          <a:bodyPr/>
          <a:lstStyle/>
          <a:p>
            <a:r>
              <a:t>Footer</a:t>
            </a:r>
          </a:p>
        </p:txBody>
      </p:sp>
      <p:sp>
        <p:nvSpPr>
          <p:cNvPr id="6" name="PlaceHolder 5"/>
          <p:cNvSpPr>
            <a:spLocks noGrp="1"/>
          </p:cNvSpPr>
          <p:nvPr>
            <p:ph type="sldNum" idx="42"/>
          </p:nvPr>
        </p:nvSpPr>
        <p:spPr/>
        <p:txBody>
          <a:bodyPr/>
          <a:lstStyle/>
          <a:p>
            <a:fld id="{DF0EFA4C-32C7-45C1-A4B3-7726505ABCC4}" type="slidenum">
              <a:t>‹#›</a:t>
            </a:fld>
            <a:endParaRPr/>
          </a:p>
        </p:txBody>
      </p:sp>
      <p:sp>
        <p:nvSpPr>
          <p:cNvPr id="7" name="PlaceHolder 6"/>
          <p:cNvSpPr>
            <a:spLocks noGrp="1"/>
          </p:cNvSpPr>
          <p:nvPr>
            <p:ph type="dt" idx="40"/>
          </p:nvPr>
        </p:nvSpPr>
        <p:spPr/>
        <p:txBody>
          <a:body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06"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0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60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60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1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41"/>
          </p:nvPr>
        </p:nvSpPr>
        <p:spPr/>
        <p:txBody>
          <a:bodyPr/>
          <a:lstStyle/>
          <a:p>
            <a:r>
              <a:t>Footer</a:t>
            </a:r>
          </a:p>
        </p:txBody>
      </p:sp>
      <p:sp>
        <p:nvSpPr>
          <p:cNvPr id="8" name="PlaceHolder 7"/>
          <p:cNvSpPr>
            <a:spLocks noGrp="1"/>
          </p:cNvSpPr>
          <p:nvPr>
            <p:ph type="sldNum" idx="42"/>
          </p:nvPr>
        </p:nvSpPr>
        <p:spPr/>
        <p:txBody>
          <a:bodyPr/>
          <a:lstStyle/>
          <a:p>
            <a:fld id="{741BB252-8550-4E5D-85E3-EC67B5954F97}" type="slidenum">
              <a:t>‹#›</a:t>
            </a:fld>
            <a:endParaRPr/>
          </a:p>
        </p:txBody>
      </p:sp>
      <p:sp>
        <p:nvSpPr>
          <p:cNvPr id="9" name="PlaceHolder 8"/>
          <p:cNvSpPr>
            <a:spLocks noGrp="1"/>
          </p:cNvSpPr>
          <p:nvPr>
            <p:ph type="dt" idx="40"/>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AE4F1995-F73F-4970-930C-55D974D9600E}" type="slidenum">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11"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1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61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61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61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61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61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41"/>
          </p:nvPr>
        </p:nvSpPr>
        <p:spPr/>
        <p:txBody>
          <a:bodyPr/>
          <a:lstStyle/>
          <a:p>
            <a:r>
              <a:t>Footer</a:t>
            </a:r>
          </a:p>
        </p:txBody>
      </p:sp>
      <p:sp>
        <p:nvSpPr>
          <p:cNvPr id="10" name="PlaceHolder 9"/>
          <p:cNvSpPr>
            <a:spLocks noGrp="1"/>
          </p:cNvSpPr>
          <p:nvPr>
            <p:ph type="sldNum" idx="42"/>
          </p:nvPr>
        </p:nvSpPr>
        <p:spPr/>
        <p:txBody>
          <a:bodyPr/>
          <a:lstStyle/>
          <a:p>
            <a:fld id="{6DAB824D-96D6-423E-9C2B-2E1FA71998CF}" type="slidenum">
              <a:t>‹#›</a:t>
            </a:fld>
            <a:endParaRPr/>
          </a:p>
        </p:txBody>
      </p:sp>
      <p:sp>
        <p:nvSpPr>
          <p:cNvPr id="11" name="PlaceHolder 10"/>
          <p:cNvSpPr>
            <a:spLocks noGrp="1"/>
          </p:cNvSpPr>
          <p:nvPr>
            <p:ph type="dt" idx="40"/>
          </p:nvPr>
        </p:nvSpPr>
        <p:spPr/>
        <p:txBody>
          <a:body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4"/>
          </p:nvPr>
        </p:nvSpPr>
        <p:spPr/>
        <p:txBody>
          <a:bodyPr/>
          <a:lstStyle/>
          <a:p>
            <a:r>
              <a:t>Footer</a:t>
            </a:r>
          </a:p>
        </p:txBody>
      </p:sp>
      <p:sp>
        <p:nvSpPr>
          <p:cNvPr id="3" name="PlaceHolder 2"/>
          <p:cNvSpPr>
            <a:spLocks noGrp="1"/>
          </p:cNvSpPr>
          <p:nvPr>
            <p:ph type="sldNum" idx="45"/>
          </p:nvPr>
        </p:nvSpPr>
        <p:spPr/>
        <p:txBody>
          <a:bodyPr/>
          <a:lstStyle/>
          <a:p>
            <a:fld id="{7E01DFD2-2901-4DF7-A7DF-4D7AE6F5DFB4}" type="slidenum">
              <a:t>‹#›</a:t>
            </a:fld>
            <a:endParaRPr/>
          </a:p>
        </p:txBody>
      </p:sp>
      <p:sp>
        <p:nvSpPr>
          <p:cNvPr id="4" name="PlaceHolder 3"/>
          <p:cNvSpPr>
            <a:spLocks noGrp="1"/>
          </p:cNvSpPr>
          <p:nvPr>
            <p:ph type="dt" idx="43"/>
          </p:nvPr>
        </p:nvSpPr>
        <p:spPr/>
        <p:txBody>
          <a:body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2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2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44"/>
          </p:nvPr>
        </p:nvSpPr>
        <p:spPr/>
        <p:txBody>
          <a:bodyPr/>
          <a:lstStyle/>
          <a:p>
            <a:r>
              <a:t>Footer</a:t>
            </a:r>
          </a:p>
        </p:txBody>
      </p:sp>
      <p:sp>
        <p:nvSpPr>
          <p:cNvPr id="5" name="PlaceHolder 4"/>
          <p:cNvSpPr>
            <a:spLocks noGrp="1"/>
          </p:cNvSpPr>
          <p:nvPr>
            <p:ph type="sldNum" idx="45"/>
          </p:nvPr>
        </p:nvSpPr>
        <p:spPr/>
        <p:txBody>
          <a:bodyPr/>
          <a:lstStyle/>
          <a:p>
            <a:fld id="{31AB6E84-750F-409B-8C16-F07721F09500}" type="slidenum">
              <a:t>‹#›</a:t>
            </a:fld>
            <a:endParaRPr/>
          </a:p>
        </p:txBody>
      </p:sp>
      <p:sp>
        <p:nvSpPr>
          <p:cNvPr id="6" name="PlaceHolder 5"/>
          <p:cNvSpPr>
            <a:spLocks noGrp="1"/>
          </p:cNvSpPr>
          <p:nvPr>
            <p:ph type="dt" idx="43"/>
          </p:nvPr>
        </p:nvSpPr>
        <p:spPr/>
        <p:txBody>
          <a:body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24"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2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44"/>
          </p:nvPr>
        </p:nvSpPr>
        <p:spPr/>
        <p:txBody>
          <a:bodyPr/>
          <a:lstStyle/>
          <a:p>
            <a:r>
              <a:t>Footer</a:t>
            </a:r>
          </a:p>
        </p:txBody>
      </p:sp>
      <p:sp>
        <p:nvSpPr>
          <p:cNvPr id="5" name="PlaceHolder 4"/>
          <p:cNvSpPr>
            <a:spLocks noGrp="1"/>
          </p:cNvSpPr>
          <p:nvPr>
            <p:ph type="sldNum" idx="45"/>
          </p:nvPr>
        </p:nvSpPr>
        <p:spPr/>
        <p:txBody>
          <a:bodyPr/>
          <a:lstStyle/>
          <a:p>
            <a:fld id="{92DEBB86-1D50-4A27-880E-8007C2F58ECC}" type="slidenum">
              <a:t>‹#›</a:t>
            </a:fld>
            <a:endParaRPr/>
          </a:p>
        </p:txBody>
      </p:sp>
      <p:sp>
        <p:nvSpPr>
          <p:cNvPr id="6" name="PlaceHolder 5"/>
          <p:cNvSpPr>
            <a:spLocks noGrp="1"/>
          </p:cNvSpPr>
          <p:nvPr>
            <p:ph type="dt" idx="43"/>
          </p:nvPr>
        </p:nvSpPr>
        <p:spPr/>
        <p:txBody>
          <a:body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26"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2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62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44"/>
          </p:nvPr>
        </p:nvSpPr>
        <p:spPr/>
        <p:txBody>
          <a:bodyPr/>
          <a:lstStyle/>
          <a:p>
            <a:r>
              <a:t>Footer</a:t>
            </a:r>
          </a:p>
        </p:txBody>
      </p:sp>
      <p:sp>
        <p:nvSpPr>
          <p:cNvPr id="6" name="PlaceHolder 5"/>
          <p:cNvSpPr>
            <a:spLocks noGrp="1"/>
          </p:cNvSpPr>
          <p:nvPr>
            <p:ph type="sldNum" idx="45"/>
          </p:nvPr>
        </p:nvSpPr>
        <p:spPr/>
        <p:txBody>
          <a:bodyPr/>
          <a:lstStyle/>
          <a:p>
            <a:fld id="{C704AE5F-B13A-44E6-93FB-6CC7483E5B37}" type="slidenum">
              <a:t>‹#›</a:t>
            </a:fld>
            <a:endParaRPr/>
          </a:p>
        </p:txBody>
      </p:sp>
      <p:sp>
        <p:nvSpPr>
          <p:cNvPr id="7" name="PlaceHolder 6"/>
          <p:cNvSpPr>
            <a:spLocks noGrp="1"/>
          </p:cNvSpPr>
          <p:nvPr>
            <p:ph type="dt" idx="43"/>
          </p:nvPr>
        </p:nvSpPr>
        <p:spPr/>
        <p:txBody>
          <a:body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2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44"/>
          </p:nvPr>
        </p:nvSpPr>
        <p:spPr/>
        <p:txBody>
          <a:bodyPr/>
          <a:lstStyle/>
          <a:p>
            <a:r>
              <a:t>Footer</a:t>
            </a:r>
          </a:p>
        </p:txBody>
      </p:sp>
      <p:sp>
        <p:nvSpPr>
          <p:cNvPr id="4" name="PlaceHolder 3"/>
          <p:cNvSpPr>
            <a:spLocks noGrp="1"/>
          </p:cNvSpPr>
          <p:nvPr>
            <p:ph type="sldNum" idx="45"/>
          </p:nvPr>
        </p:nvSpPr>
        <p:spPr/>
        <p:txBody>
          <a:bodyPr/>
          <a:lstStyle/>
          <a:p>
            <a:fld id="{CDFFF6E0-EAF5-440A-87E1-EA80DAB28D39}" type="slidenum">
              <a:t>‹#›</a:t>
            </a:fld>
            <a:endParaRPr/>
          </a:p>
        </p:txBody>
      </p:sp>
      <p:sp>
        <p:nvSpPr>
          <p:cNvPr id="5" name="PlaceHolder 4"/>
          <p:cNvSpPr>
            <a:spLocks noGrp="1"/>
          </p:cNvSpPr>
          <p:nvPr>
            <p:ph type="dt" idx="43"/>
          </p:nvPr>
        </p:nvSpPr>
        <p:spPr/>
        <p:txBody>
          <a:body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30"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44"/>
          </p:nvPr>
        </p:nvSpPr>
        <p:spPr/>
        <p:txBody>
          <a:bodyPr/>
          <a:lstStyle/>
          <a:p>
            <a:r>
              <a:t>Footer</a:t>
            </a:r>
          </a:p>
        </p:txBody>
      </p:sp>
      <p:sp>
        <p:nvSpPr>
          <p:cNvPr id="4" name="PlaceHolder 3"/>
          <p:cNvSpPr>
            <a:spLocks noGrp="1"/>
          </p:cNvSpPr>
          <p:nvPr>
            <p:ph type="sldNum" idx="45"/>
          </p:nvPr>
        </p:nvSpPr>
        <p:spPr/>
        <p:txBody>
          <a:bodyPr/>
          <a:lstStyle/>
          <a:p>
            <a:fld id="{7C38C79C-A72C-499B-A7B6-39EF157AE203}" type="slidenum">
              <a:t>‹#›</a:t>
            </a:fld>
            <a:endParaRPr/>
          </a:p>
        </p:txBody>
      </p:sp>
      <p:sp>
        <p:nvSpPr>
          <p:cNvPr id="5" name="PlaceHolder 4"/>
          <p:cNvSpPr>
            <a:spLocks noGrp="1"/>
          </p:cNvSpPr>
          <p:nvPr>
            <p:ph type="dt" idx="43"/>
          </p:nvPr>
        </p:nvSpPr>
        <p:spPr/>
        <p:txBody>
          <a:body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31"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3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63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63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44"/>
          </p:nvPr>
        </p:nvSpPr>
        <p:spPr/>
        <p:txBody>
          <a:bodyPr/>
          <a:lstStyle/>
          <a:p>
            <a:r>
              <a:t>Footer</a:t>
            </a:r>
          </a:p>
        </p:txBody>
      </p:sp>
      <p:sp>
        <p:nvSpPr>
          <p:cNvPr id="7" name="PlaceHolder 6"/>
          <p:cNvSpPr>
            <a:spLocks noGrp="1"/>
          </p:cNvSpPr>
          <p:nvPr>
            <p:ph type="sldNum" idx="45"/>
          </p:nvPr>
        </p:nvSpPr>
        <p:spPr/>
        <p:txBody>
          <a:bodyPr/>
          <a:lstStyle/>
          <a:p>
            <a:fld id="{3A96E1D7-7937-4535-9DA5-A98AC3A53BD6}" type="slidenum">
              <a:t>‹#›</a:t>
            </a:fld>
            <a:endParaRPr/>
          </a:p>
        </p:txBody>
      </p:sp>
      <p:sp>
        <p:nvSpPr>
          <p:cNvPr id="8" name="PlaceHolder 7"/>
          <p:cNvSpPr>
            <a:spLocks noGrp="1"/>
          </p:cNvSpPr>
          <p:nvPr>
            <p:ph type="dt" idx="43"/>
          </p:nvPr>
        </p:nvSpPr>
        <p:spPr/>
        <p:txBody>
          <a:body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3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3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63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63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44"/>
          </p:nvPr>
        </p:nvSpPr>
        <p:spPr/>
        <p:txBody>
          <a:bodyPr/>
          <a:lstStyle/>
          <a:p>
            <a:r>
              <a:t>Footer</a:t>
            </a:r>
          </a:p>
        </p:txBody>
      </p:sp>
      <p:sp>
        <p:nvSpPr>
          <p:cNvPr id="7" name="PlaceHolder 6"/>
          <p:cNvSpPr>
            <a:spLocks noGrp="1"/>
          </p:cNvSpPr>
          <p:nvPr>
            <p:ph type="sldNum" idx="45"/>
          </p:nvPr>
        </p:nvSpPr>
        <p:spPr/>
        <p:txBody>
          <a:bodyPr/>
          <a:lstStyle/>
          <a:p>
            <a:fld id="{F7B25F67-A857-4C15-9DB5-EFCE925ED624}" type="slidenum">
              <a:t>‹#›</a:t>
            </a:fld>
            <a:endParaRPr/>
          </a:p>
        </p:txBody>
      </p:sp>
      <p:sp>
        <p:nvSpPr>
          <p:cNvPr id="8" name="PlaceHolder 7"/>
          <p:cNvSpPr>
            <a:spLocks noGrp="1"/>
          </p:cNvSpPr>
          <p:nvPr>
            <p:ph type="dt" idx="43"/>
          </p:nvPr>
        </p:nvSpPr>
        <p:spPr/>
        <p:txBody>
          <a:body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4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64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64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44"/>
          </p:nvPr>
        </p:nvSpPr>
        <p:spPr/>
        <p:txBody>
          <a:bodyPr/>
          <a:lstStyle/>
          <a:p>
            <a:r>
              <a:t>Footer</a:t>
            </a:r>
          </a:p>
        </p:txBody>
      </p:sp>
      <p:sp>
        <p:nvSpPr>
          <p:cNvPr id="7" name="PlaceHolder 6"/>
          <p:cNvSpPr>
            <a:spLocks noGrp="1"/>
          </p:cNvSpPr>
          <p:nvPr>
            <p:ph type="sldNum" idx="45"/>
          </p:nvPr>
        </p:nvSpPr>
        <p:spPr/>
        <p:txBody>
          <a:bodyPr/>
          <a:lstStyle/>
          <a:p>
            <a:fld id="{1A582C3D-1000-46EE-9A2F-AC33635B8E3D}" type="slidenum">
              <a:t>‹#›</a:t>
            </a:fld>
            <a:endParaRPr/>
          </a:p>
        </p:txBody>
      </p:sp>
      <p:sp>
        <p:nvSpPr>
          <p:cNvPr id="8" name="PlaceHolder 7"/>
          <p:cNvSpPr>
            <a:spLocks noGrp="1"/>
          </p:cNvSpPr>
          <p:nvPr>
            <p:ph type="dt" idx="43"/>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5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5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15CE969D-B43E-45F5-ACB2-DA85C0F4E4FA}"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4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4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64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44"/>
          </p:nvPr>
        </p:nvSpPr>
        <p:spPr/>
        <p:txBody>
          <a:bodyPr/>
          <a:lstStyle/>
          <a:p>
            <a:r>
              <a:t>Footer</a:t>
            </a:r>
          </a:p>
        </p:txBody>
      </p:sp>
      <p:sp>
        <p:nvSpPr>
          <p:cNvPr id="6" name="PlaceHolder 5"/>
          <p:cNvSpPr>
            <a:spLocks noGrp="1"/>
          </p:cNvSpPr>
          <p:nvPr>
            <p:ph type="sldNum" idx="45"/>
          </p:nvPr>
        </p:nvSpPr>
        <p:spPr/>
        <p:txBody>
          <a:bodyPr/>
          <a:lstStyle/>
          <a:p>
            <a:fld id="{5A16FE15-DF50-4E11-8F16-612249DA44D8}" type="slidenum">
              <a:t>‹#›</a:t>
            </a:fld>
            <a:endParaRPr/>
          </a:p>
        </p:txBody>
      </p:sp>
      <p:sp>
        <p:nvSpPr>
          <p:cNvPr id="7" name="PlaceHolder 6"/>
          <p:cNvSpPr>
            <a:spLocks noGrp="1"/>
          </p:cNvSpPr>
          <p:nvPr>
            <p:ph type="dt" idx="43"/>
          </p:nvPr>
        </p:nvSpPr>
        <p:spPr/>
        <p:txBody>
          <a:body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6"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4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64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64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5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44"/>
          </p:nvPr>
        </p:nvSpPr>
        <p:spPr/>
        <p:txBody>
          <a:bodyPr/>
          <a:lstStyle/>
          <a:p>
            <a:r>
              <a:t>Footer</a:t>
            </a:r>
          </a:p>
        </p:txBody>
      </p:sp>
      <p:sp>
        <p:nvSpPr>
          <p:cNvPr id="8" name="PlaceHolder 7"/>
          <p:cNvSpPr>
            <a:spLocks noGrp="1"/>
          </p:cNvSpPr>
          <p:nvPr>
            <p:ph type="sldNum" idx="45"/>
          </p:nvPr>
        </p:nvSpPr>
        <p:spPr/>
        <p:txBody>
          <a:bodyPr/>
          <a:lstStyle/>
          <a:p>
            <a:fld id="{D52335A0-511B-41FE-A632-85C60831CB22}" type="slidenum">
              <a:t>‹#›</a:t>
            </a:fld>
            <a:endParaRPr/>
          </a:p>
        </p:txBody>
      </p:sp>
      <p:sp>
        <p:nvSpPr>
          <p:cNvPr id="9" name="PlaceHolder 8"/>
          <p:cNvSpPr>
            <a:spLocks noGrp="1"/>
          </p:cNvSpPr>
          <p:nvPr>
            <p:ph type="dt" idx="43"/>
          </p:nvPr>
        </p:nvSpPr>
        <p:spPr/>
        <p:txBody>
          <a:body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51"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5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65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65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65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65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65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44"/>
          </p:nvPr>
        </p:nvSpPr>
        <p:spPr/>
        <p:txBody>
          <a:bodyPr/>
          <a:lstStyle/>
          <a:p>
            <a:r>
              <a:t>Footer</a:t>
            </a:r>
          </a:p>
        </p:txBody>
      </p:sp>
      <p:sp>
        <p:nvSpPr>
          <p:cNvPr id="10" name="PlaceHolder 9"/>
          <p:cNvSpPr>
            <a:spLocks noGrp="1"/>
          </p:cNvSpPr>
          <p:nvPr>
            <p:ph type="sldNum" idx="45"/>
          </p:nvPr>
        </p:nvSpPr>
        <p:spPr/>
        <p:txBody>
          <a:bodyPr/>
          <a:lstStyle/>
          <a:p>
            <a:fld id="{FA955ABB-B864-495B-8741-62CE37D3817F}" type="slidenum">
              <a:t>‹#›</a:t>
            </a:fld>
            <a:endParaRPr/>
          </a:p>
        </p:txBody>
      </p:sp>
      <p:sp>
        <p:nvSpPr>
          <p:cNvPr id="11" name="PlaceHolder 10"/>
          <p:cNvSpPr>
            <a:spLocks noGrp="1"/>
          </p:cNvSpPr>
          <p:nvPr>
            <p:ph type="dt" idx="43"/>
          </p:nvPr>
        </p:nvSpPr>
        <p:spPr/>
        <p:txBody>
          <a:body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7"/>
          </p:nvPr>
        </p:nvSpPr>
        <p:spPr/>
        <p:txBody>
          <a:bodyPr/>
          <a:lstStyle/>
          <a:p>
            <a:r>
              <a:t>Footer</a:t>
            </a:r>
          </a:p>
        </p:txBody>
      </p:sp>
      <p:sp>
        <p:nvSpPr>
          <p:cNvPr id="3" name="PlaceHolder 2"/>
          <p:cNvSpPr>
            <a:spLocks noGrp="1"/>
          </p:cNvSpPr>
          <p:nvPr>
            <p:ph type="sldNum" idx="48"/>
          </p:nvPr>
        </p:nvSpPr>
        <p:spPr/>
        <p:txBody>
          <a:bodyPr/>
          <a:lstStyle/>
          <a:p>
            <a:fld id="{C98C8A6B-C644-40F2-820F-391CBF6EDF23}" type="slidenum">
              <a:t>‹#›</a:t>
            </a:fld>
            <a:endParaRPr/>
          </a:p>
        </p:txBody>
      </p:sp>
      <p:sp>
        <p:nvSpPr>
          <p:cNvPr id="4" name="PlaceHolder 3"/>
          <p:cNvSpPr>
            <a:spLocks noGrp="1"/>
          </p:cNvSpPr>
          <p:nvPr>
            <p:ph type="dt" idx="46"/>
          </p:nvPr>
        </p:nvSpPr>
        <p:spPr/>
        <p:txBody>
          <a:body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6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64"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47"/>
          </p:nvPr>
        </p:nvSpPr>
        <p:spPr/>
        <p:txBody>
          <a:bodyPr/>
          <a:lstStyle/>
          <a:p>
            <a:r>
              <a:t>Footer</a:t>
            </a:r>
          </a:p>
        </p:txBody>
      </p:sp>
      <p:sp>
        <p:nvSpPr>
          <p:cNvPr id="5" name="PlaceHolder 4"/>
          <p:cNvSpPr>
            <a:spLocks noGrp="1"/>
          </p:cNvSpPr>
          <p:nvPr>
            <p:ph type="sldNum" idx="48"/>
          </p:nvPr>
        </p:nvSpPr>
        <p:spPr/>
        <p:txBody>
          <a:bodyPr/>
          <a:lstStyle/>
          <a:p>
            <a:fld id="{43C881F2-BD32-4623-9D96-B71ED640BFE7}" type="slidenum">
              <a:t>‹#›</a:t>
            </a:fld>
            <a:endParaRPr/>
          </a:p>
        </p:txBody>
      </p:sp>
      <p:sp>
        <p:nvSpPr>
          <p:cNvPr id="6" name="PlaceHolder 5"/>
          <p:cNvSpPr>
            <a:spLocks noGrp="1"/>
          </p:cNvSpPr>
          <p:nvPr>
            <p:ph type="dt" idx="46"/>
          </p:nvPr>
        </p:nvSpPr>
        <p:spPr/>
        <p:txBody>
          <a:body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6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6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47"/>
          </p:nvPr>
        </p:nvSpPr>
        <p:spPr/>
        <p:txBody>
          <a:bodyPr/>
          <a:lstStyle/>
          <a:p>
            <a:r>
              <a:t>Footer</a:t>
            </a:r>
          </a:p>
        </p:txBody>
      </p:sp>
      <p:sp>
        <p:nvSpPr>
          <p:cNvPr id="5" name="PlaceHolder 4"/>
          <p:cNvSpPr>
            <a:spLocks noGrp="1"/>
          </p:cNvSpPr>
          <p:nvPr>
            <p:ph type="sldNum" idx="48"/>
          </p:nvPr>
        </p:nvSpPr>
        <p:spPr/>
        <p:txBody>
          <a:bodyPr/>
          <a:lstStyle/>
          <a:p>
            <a:fld id="{851798B3-7F73-4AC5-93EF-5D83BA1A3A64}" type="slidenum">
              <a:t>‹#›</a:t>
            </a:fld>
            <a:endParaRPr/>
          </a:p>
        </p:txBody>
      </p:sp>
      <p:sp>
        <p:nvSpPr>
          <p:cNvPr id="6" name="PlaceHolder 5"/>
          <p:cNvSpPr>
            <a:spLocks noGrp="1"/>
          </p:cNvSpPr>
          <p:nvPr>
            <p:ph type="dt" idx="46"/>
          </p:nvPr>
        </p:nvSpPr>
        <p:spPr/>
        <p:txBody>
          <a:body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6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6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66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47"/>
          </p:nvPr>
        </p:nvSpPr>
        <p:spPr/>
        <p:txBody>
          <a:bodyPr/>
          <a:lstStyle/>
          <a:p>
            <a:r>
              <a:t>Footer</a:t>
            </a:r>
          </a:p>
        </p:txBody>
      </p:sp>
      <p:sp>
        <p:nvSpPr>
          <p:cNvPr id="6" name="PlaceHolder 5"/>
          <p:cNvSpPr>
            <a:spLocks noGrp="1"/>
          </p:cNvSpPr>
          <p:nvPr>
            <p:ph type="sldNum" idx="48"/>
          </p:nvPr>
        </p:nvSpPr>
        <p:spPr/>
        <p:txBody>
          <a:bodyPr/>
          <a:lstStyle/>
          <a:p>
            <a:fld id="{0126D1FA-8A37-4468-BE4E-46F6E9E00C72}" type="slidenum">
              <a:t>‹#›</a:t>
            </a:fld>
            <a:endParaRPr/>
          </a:p>
        </p:txBody>
      </p:sp>
      <p:sp>
        <p:nvSpPr>
          <p:cNvPr id="7" name="PlaceHolder 6"/>
          <p:cNvSpPr>
            <a:spLocks noGrp="1"/>
          </p:cNvSpPr>
          <p:nvPr>
            <p:ph type="dt" idx="46"/>
          </p:nvPr>
        </p:nvSpPr>
        <p:spPr/>
        <p:txBody>
          <a:body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7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47"/>
          </p:nvPr>
        </p:nvSpPr>
        <p:spPr/>
        <p:txBody>
          <a:bodyPr/>
          <a:lstStyle/>
          <a:p>
            <a:r>
              <a:t>Footer</a:t>
            </a:r>
          </a:p>
        </p:txBody>
      </p:sp>
      <p:sp>
        <p:nvSpPr>
          <p:cNvPr id="4" name="PlaceHolder 3"/>
          <p:cNvSpPr>
            <a:spLocks noGrp="1"/>
          </p:cNvSpPr>
          <p:nvPr>
            <p:ph type="sldNum" idx="48"/>
          </p:nvPr>
        </p:nvSpPr>
        <p:spPr/>
        <p:txBody>
          <a:bodyPr/>
          <a:lstStyle/>
          <a:p>
            <a:fld id="{DC785C91-A4FB-45E3-9508-6CAAE5DA9507}" type="slidenum">
              <a:t>‹#›</a:t>
            </a:fld>
            <a:endParaRPr/>
          </a:p>
        </p:txBody>
      </p:sp>
      <p:sp>
        <p:nvSpPr>
          <p:cNvPr id="5" name="PlaceHolder 4"/>
          <p:cNvSpPr>
            <a:spLocks noGrp="1"/>
          </p:cNvSpPr>
          <p:nvPr>
            <p:ph type="dt" idx="46"/>
          </p:nvPr>
        </p:nvSpPr>
        <p:spPr/>
        <p:txBody>
          <a:bodyPr/>
          <a:lstStyle/>
          <a:p>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71"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47"/>
          </p:nvPr>
        </p:nvSpPr>
        <p:spPr/>
        <p:txBody>
          <a:bodyPr/>
          <a:lstStyle/>
          <a:p>
            <a:r>
              <a:t>Footer</a:t>
            </a:r>
          </a:p>
        </p:txBody>
      </p:sp>
      <p:sp>
        <p:nvSpPr>
          <p:cNvPr id="4" name="PlaceHolder 3"/>
          <p:cNvSpPr>
            <a:spLocks noGrp="1"/>
          </p:cNvSpPr>
          <p:nvPr>
            <p:ph type="sldNum" idx="48"/>
          </p:nvPr>
        </p:nvSpPr>
        <p:spPr/>
        <p:txBody>
          <a:bodyPr/>
          <a:lstStyle/>
          <a:p>
            <a:fld id="{4F38456C-C316-43DD-8D86-A8CA4F63E6E5}" type="slidenum">
              <a:t>‹#›</a:t>
            </a:fld>
            <a:endParaRPr/>
          </a:p>
        </p:txBody>
      </p:sp>
      <p:sp>
        <p:nvSpPr>
          <p:cNvPr id="5" name="PlaceHolder 4"/>
          <p:cNvSpPr>
            <a:spLocks noGrp="1"/>
          </p:cNvSpPr>
          <p:nvPr>
            <p:ph type="dt" idx="46"/>
          </p:nvPr>
        </p:nvSpPr>
        <p:spPr/>
        <p:txBody>
          <a:body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7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7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67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67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47"/>
          </p:nvPr>
        </p:nvSpPr>
        <p:spPr/>
        <p:txBody>
          <a:bodyPr/>
          <a:lstStyle/>
          <a:p>
            <a:r>
              <a:t>Footer</a:t>
            </a:r>
          </a:p>
        </p:txBody>
      </p:sp>
      <p:sp>
        <p:nvSpPr>
          <p:cNvPr id="7" name="PlaceHolder 6"/>
          <p:cNvSpPr>
            <a:spLocks noGrp="1"/>
          </p:cNvSpPr>
          <p:nvPr>
            <p:ph type="sldNum" idx="48"/>
          </p:nvPr>
        </p:nvSpPr>
        <p:spPr/>
        <p:txBody>
          <a:bodyPr/>
          <a:lstStyle/>
          <a:p>
            <a:fld id="{845574DE-50A9-417F-9673-4B14174530D9}" type="slidenum">
              <a:t>‹#›</a:t>
            </a:fld>
            <a:endParaRPr/>
          </a:p>
        </p:txBody>
      </p:sp>
      <p:sp>
        <p:nvSpPr>
          <p:cNvPr id="8" name="PlaceHolder 7"/>
          <p:cNvSpPr>
            <a:spLocks noGrp="1"/>
          </p:cNvSpPr>
          <p:nvPr>
            <p:ph type="dt" idx="46"/>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標題投影片">
    <p:spTree>
      <p:nvGrpSpPr>
        <p:cNvPr id="1" name=""/>
        <p:cNvGrpSpPr/>
        <p:nvPr/>
      </p:nvGrpSpPr>
      <p:grpSpPr>
        <a:xfrm>
          <a:off x="0" y="0"/>
          <a:ext cx="0" cy="0"/>
          <a:chOff x="0" y="0"/>
          <a:chExt cx="0" cy="0"/>
        </a:xfrm>
      </p:grpSpPr>
      <p:sp>
        <p:nvSpPr>
          <p:cNvPr id="6"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r>
              <a:rPr lang="zh-TW" altLang="en-US" sz="4400" b="0" strike="noStrike" spc="-1">
                <a:latin typeface="Arial"/>
              </a:rPr>
              <a:t>按一下以編輯母片標題樣式</a:t>
            </a:r>
            <a:endParaRPr lang="en-US" sz="4400" b="0" strike="noStrike" spc="-1">
              <a:latin typeface="Arial"/>
            </a:endParaRPr>
          </a:p>
        </p:txBody>
      </p:sp>
      <p:sp>
        <p:nvSpPr>
          <p:cNvPr id="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r>
              <a:rPr lang="zh-TW" altLang="en-US" sz="3200" b="0" strike="noStrike" spc="-1">
                <a:latin typeface="Arial"/>
              </a:rPr>
              <a:t>按一下以編輯母片子標題樣式</a:t>
            </a:r>
            <a:endParaRPr lang="en-US" sz="3200" b="0" strike="noStrike" spc="-1">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98E66B9A-8C72-4EE7-8A74-F99AD638D2DB}" type="slidenum">
              <a:t>‹#›</a:t>
            </a:fld>
            <a:endParaRPr/>
          </a:p>
        </p:txBody>
      </p:sp>
      <p:sp>
        <p:nvSpPr>
          <p:cNvPr id="2" name="PlaceHolder 5"/>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6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6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7597B8A2-F14A-4265-ADDA-D0BB15EBD2C6}"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76"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7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67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67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47"/>
          </p:nvPr>
        </p:nvSpPr>
        <p:spPr/>
        <p:txBody>
          <a:bodyPr/>
          <a:lstStyle/>
          <a:p>
            <a:r>
              <a:t>Footer</a:t>
            </a:r>
          </a:p>
        </p:txBody>
      </p:sp>
      <p:sp>
        <p:nvSpPr>
          <p:cNvPr id="7" name="PlaceHolder 6"/>
          <p:cNvSpPr>
            <a:spLocks noGrp="1"/>
          </p:cNvSpPr>
          <p:nvPr>
            <p:ph type="sldNum" idx="48"/>
          </p:nvPr>
        </p:nvSpPr>
        <p:spPr/>
        <p:txBody>
          <a:bodyPr/>
          <a:lstStyle/>
          <a:p>
            <a:fld id="{65FF352D-D7B2-43F0-9279-124D636EFEBD}" type="slidenum">
              <a:t>‹#›</a:t>
            </a:fld>
            <a:endParaRPr/>
          </a:p>
        </p:txBody>
      </p:sp>
      <p:sp>
        <p:nvSpPr>
          <p:cNvPr id="8" name="PlaceHolder 7"/>
          <p:cNvSpPr>
            <a:spLocks noGrp="1"/>
          </p:cNvSpPr>
          <p:nvPr>
            <p:ph type="dt" idx="46"/>
          </p:nvPr>
        </p:nvSpPr>
        <p:spPr/>
        <p:txBody>
          <a:body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8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8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68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68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47"/>
          </p:nvPr>
        </p:nvSpPr>
        <p:spPr/>
        <p:txBody>
          <a:bodyPr/>
          <a:lstStyle/>
          <a:p>
            <a:r>
              <a:t>Footer</a:t>
            </a:r>
          </a:p>
        </p:txBody>
      </p:sp>
      <p:sp>
        <p:nvSpPr>
          <p:cNvPr id="7" name="PlaceHolder 6"/>
          <p:cNvSpPr>
            <a:spLocks noGrp="1"/>
          </p:cNvSpPr>
          <p:nvPr>
            <p:ph type="sldNum" idx="48"/>
          </p:nvPr>
        </p:nvSpPr>
        <p:spPr/>
        <p:txBody>
          <a:bodyPr/>
          <a:lstStyle/>
          <a:p>
            <a:fld id="{36F4F704-2069-4146-9F50-C6A16607E894}" type="slidenum">
              <a:t>‹#›</a:t>
            </a:fld>
            <a:endParaRPr/>
          </a:p>
        </p:txBody>
      </p:sp>
      <p:sp>
        <p:nvSpPr>
          <p:cNvPr id="8" name="PlaceHolder 7"/>
          <p:cNvSpPr>
            <a:spLocks noGrp="1"/>
          </p:cNvSpPr>
          <p:nvPr>
            <p:ph type="dt" idx="46"/>
          </p:nvPr>
        </p:nvSpPr>
        <p:spPr/>
        <p:txBody>
          <a:body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4"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8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68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47"/>
          </p:nvPr>
        </p:nvSpPr>
        <p:spPr/>
        <p:txBody>
          <a:bodyPr/>
          <a:lstStyle/>
          <a:p>
            <a:r>
              <a:t>Footer</a:t>
            </a:r>
          </a:p>
        </p:txBody>
      </p:sp>
      <p:sp>
        <p:nvSpPr>
          <p:cNvPr id="6" name="PlaceHolder 5"/>
          <p:cNvSpPr>
            <a:spLocks noGrp="1"/>
          </p:cNvSpPr>
          <p:nvPr>
            <p:ph type="sldNum" idx="48"/>
          </p:nvPr>
        </p:nvSpPr>
        <p:spPr/>
        <p:txBody>
          <a:bodyPr/>
          <a:lstStyle/>
          <a:p>
            <a:fld id="{39B8CA99-D416-48D8-9406-7AA176F93212}" type="slidenum">
              <a:t>‹#›</a:t>
            </a:fld>
            <a:endParaRPr/>
          </a:p>
        </p:txBody>
      </p:sp>
      <p:sp>
        <p:nvSpPr>
          <p:cNvPr id="7" name="PlaceHolder 6"/>
          <p:cNvSpPr>
            <a:spLocks noGrp="1"/>
          </p:cNvSpPr>
          <p:nvPr>
            <p:ph type="dt" idx="46"/>
          </p:nvPr>
        </p:nvSpPr>
        <p:spPr/>
        <p:txBody>
          <a:body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8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68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69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9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47"/>
          </p:nvPr>
        </p:nvSpPr>
        <p:spPr/>
        <p:txBody>
          <a:bodyPr/>
          <a:lstStyle/>
          <a:p>
            <a:r>
              <a:t>Footer</a:t>
            </a:r>
          </a:p>
        </p:txBody>
      </p:sp>
      <p:sp>
        <p:nvSpPr>
          <p:cNvPr id="8" name="PlaceHolder 7"/>
          <p:cNvSpPr>
            <a:spLocks noGrp="1"/>
          </p:cNvSpPr>
          <p:nvPr>
            <p:ph type="sldNum" idx="48"/>
          </p:nvPr>
        </p:nvSpPr>
        <p:spPr/>
        <p:txBody>
          <a:bodyPr/>
          <a:lstStyle/>
          <a:p>
            <a:fld id="{EAF2374D-BB03-4061-8B49-9F890B486F21}" type="slidenum">
              <a:t>‹#›</a:t>
            </a:fld>
            <a:endParaRPr/>
          </a:p>
        </p:txBody>
      </p:sp>
      <p:sp>
        <p:nvSpPr>
          <p:cNvPr id="9" name="PlaceHolder 8"/>
          <p:cNvSpPr>
            <a:spLocks noGrp="1"/>
          </p:cNvSpPr>
          <p:nvPr>
            <p:ph type="dt" idx="46"/>
          </p:nvPr>
        </p:nvSpPr>
        <p:spPr/>
        <p:txBody>
          <a:body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9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69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69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69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69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69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47"/>
          </p:nvPr>
        </p:nvSpPr>
        <p:spPr/>
        <p:txBody>
          <a:bodyPr/>
          <a:lstStyle/>
          <a:p>
            <a:r>
              <a:t>Footer</a:t>
            </a:r>
          </a:p>
        </p:txBody>
      </p:sp>
      <p:sp>
        <p:nvSpPr>
          <p:cNvPr id="10" name="PlaceHolder 9"/>
          <p:cNvSpPr>
            <a:spLocks noGrp="1"/>
          </p:cNvSpPr>
          <p:nvPr>
            <p:ph type="sldNum" idx="48"/>
          </p:nvPr>
        </p:nvSpPr>
        <p:spPr/>
        <p:txBody>
          <a:bodyPr/>
          <a:lstStyle/>
          <a:p>
            <a:fld id="{01612314-B638-47F1-9CAB-639DD197ABB3}" type="slidenum">
              <a:t>‹#›</a:t>
            </a:fld>
            <a:endParaRPr/>
          </a:p>
        </p:txBody>
      </p:sp>
      <p:sp>
        <p:nvSpPr>
          <p:cNvPr id="11" name="PlaceHolder 10"/>
          <p:cNvSpPr>
            <a:spLocks noGrp="1"/>
          </p:cNvSpPr>
          <p:nvPr>
            <p:ph type="dt" idx="46"/>
          </p:nvPr>
        </p:nvSpPr>
        <p:spPr/>
        <p:txBody>
          <a:body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0"/>
          </p:nvPr>
        </p:nvSpPr>
        <p:spPr/>
        <p:txBody>
          <a:bodyPr/>
          <a:lstStyle/>
          <a:p>
            <a:r>
              <a:t>Footer</a:t>
            </a:r>
          </a:p>
        </p:txBody>
      </p:sp>
      <p:sp>
        <p:nvSpPr>
          <p:cNvPr id="3" name="PlaceHolder 2"/>
          <p:cNvSpPr>
            <a:spLocks noGrp="1"/>
          </p:cNvSpPr>
          <p:nvPr>
            <p:ph type="sldNum" idx="51"/>
          </p:nvPr>
        </p:nvSpPr>
        <p:spPr/>
        <p:txBody>
          <a:bodyPr/>
          <a:lstStyle/>
          <a:p>
            <a:fld id="{173A61E4-4940-4932-80AD-8FD4ED19B3AB}" type="slidenum">
              <a:t>‹#›</a:t>
            </a:fld>
            <a:endParaRPr/>
          </a:p>
        </p:txBody>
      </p:sp>
      <p:sp>
        <p:nvSpPr>
          <p:cNvPr id="4" name="PlaceHolder 3"/>
          <p:cNvSpPr>
            <a:spLocks noGrp="1"/>
          </p:cNvSpPr>
          <p:nvPr>
            <p:ph type="dt" idx="49"/>
          </p:nvPr>
        </p:nvSpPr>
        <p:spPr/>
        <p:txBody>
          <a:bodyPr/>
          <a:lstStyle/>
          <a:p>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04"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0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50"/>
          </p:nvPr>
        </p:nvSpPr>
        <p:spPr/>
        <p:txBody>
          <a:bodyPr/>
          <a:lstStyle/>
          <a:p>
            <a:r>
              <a:t>Footer</a:t>
            </a:r>
          </a:p>
        </p:txBody>
      </p:sp>
      <p:sp>
        <p:nvSpPr>
          <p:cNvPr id="5" name="PlaceHolder 4"/>
          <p:cNvSpPr>
            <a:spLocks noGrp="1"/>
          </p:cNvSpPr>
          <p:nvPr>
            <p:ph type="sldNum" idx="51"/>
          </p:nvPr>
        </p:nvSpPr>
        <p:spPr/>
        <p:txBody>
          <a:bodyPr/>
          <a:lstStyle/>
          <a:p>
            <a:fld id="{29BD0D9D-2305-42B7-9E85-BDA9EEF599F9}" type="slidenum">
              <a:t>‹#›</a:t>
            </a:fld>
            <a:endParaRPr/>
          </a:p>
        </p:txBody>
      </p:sp>
      <p:sp>
        <p:nvSpPr>
          <p:cNvPr id="6" name="PlaceHolder 5"/>
          <p:cNvSpPr>
            <a:spLocks noGrp="1"/>
          </p:cNvSpPr>
          <p:nvPr>
            <p:ph type="dt" idx="49"/>
          </p:nvPr>
        </p:nvSpPr>
        <p:spPr/>
        <p:txBody>
          <a:body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06"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0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50"/>
          </p:nvPr>
        </p:nvSpPr>
        <p:spPr/>
        <p:txBody>
          <a:bodyPr/>
          <a:lstStyle/>
          <a:p>
            <a:r>
              <a:t>Footer</a:t>
            </a:r>
          </a:p>
        </p:txBody>
      </p:sp>
      <p:sp>
        <p:nvSpPr>
          <p:cNvPr id="5" name="PlaceHolder 4"/>
          <p:cNvSpPr>
            <a:spLocks noGrp="1"/>
          </p:cNvSpPr>
          <p:nvPr>
            <p:ph type="sldNum" idx="51"/>
          </p:nvPr>
        </p:nvSpPr>
        <p:spPr/>
        <p:txBody>
          <a:bodyPr/>
          <a:lstStyle/>
          <a:p>
            <a:fld id="{316197FD-507D-4BDC-A272-E1B9067AFA68}" type="slidenum">
              <a:t>‹#›</a:t>
            </a:fld>
            <a:endParaRPr/>
          </a:p>
        </p:txBody>
      </p:sp>
      <p:sp>
        <p:nvSpPr>
          <p:cNvPr id="6" name="PlaceHolder 5"/>
          <p:cNvSpPr>
            <a:spLocks noGrp="1"/>
          </p:cNvSpPr>
          <p:nvPr>
            <p:ph type="dt" idx="49"/>
          </p:nvPr>
        </p:nvSpPr>
        <p:spPr/>
        <p:txBody>
          <a:bodyPr/>
          <a:lstStyle/>
          <a:p>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0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0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71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50"/>
          </p:nvPr>
        </p:nvSpPr>
        <p:spPr/>
        <p:txBody>
          <a:bodyPr/>
          <a:lstStyle/>
          <a:p>
            <a:r>
              <a:t>Footer</a:t>
            </a:r>
          </a:p>
        </p:txBody>
      </p:sp>
      <p:sp>
        <p:nvSpPr>
          <p:cNvPr id="6" name="PlaceHolder 5"/>
          <p:cNvSpPr>
            <a:spLocks noGrp="1"/>
          </p:cNvSpPr>
          <p:nvPr>
            <p:ph type="sldNum" idx="51"/>
          </p:nvPr>
        </p:nvSpPr>
        <p:spPr/>
        <p:txBody>
          <a:bodyPr/>
          <a:lstStyle/>
          <a:p>
            <a:fld id="{E260B56D-7255-4ADF-ABF7-816E4B3C58D1}" type="slidenum">
              <a:t>‹#›</a:t>
            </a:fld>
            <a:endParaRPr/>
          </a:p>
        </p:txBody>
      </p:sp>
      <p:sp>
        <p:nvSpPr>
          <p:cNvPr id="7" name="PlaceHolder 6"/>
          <p:cNvSpPr>
            <a:spLocks noGrp="1"/>
          </p:cNvSpPr>
          <p:nvPr>
            <p:ph type="dt" idx="49"/>
          </p:nvPr>
        </p:nvSpPr>
        <p:spPr/>
        <p:txBody>
          <a:body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11"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50"/>
          </p:nvPr>
        </p:nvSpPr>
        <p:spPr/>
        <p:txBody>
          <a:bodyPr/>
          <a:lstStyle/>
          <a:p>
            <a:r>
              <a:t>Footer</a:t>
            </a:r>
          </a:p>
        </p:txBody>
      </p:sp>
      <p:sp>
        <p:nvSpPr>
          <p:cNvPr id="4" name="PlaceHolder 3"/>
          <p:cNvSpPr>
            <a:spLocks noGrp="1"/>
          </p:cNvSpPr>
          <p:nvPr>
            <p:ph type="sldNum" idx="51"/>
          </p:nvPr>
        </p:nvSpPr>
        <p:spPr/>
        <p:txBody>
          <a:bodyPr/>
          <a:lstStyle/>
          <a:p>
            <a:fld id="{6F9BB31C-E6F6-4CA7-9836-2A3C6485B56E}" type="slidenum">
              <a:t>‹#›</a:t>
            </a:fld>
            <a:endParaRPr/>
          </a:p>
        </p:txBody>
      </p:sp>
      <p:sp>
        <p:nvSpPr>
          <p:cNvPr id="5" name="PlaceHolder 4"/>
          <p:cNvSpPr>
            <a:spLocks noGrp="1"/>
          </p:cNvSpPr>
          <p:nvPr>
            <p:ph type="dt" idx="49"/>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6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6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3C7F7D06-E3E3-43D5-A8FE-CB5B46367035}"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12"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50"/>
          </p:nvPr>
        </p:nvSpPr>
        <p:spPr/>
        <p:txBody>
          <a:bodyPr/>
          <a:lstStyle/>
          <a:p>
            <a:r>
              <a:t>Footer</a:t>
            </a:r>
          </a:p>
        </p:txBody>
      </p:sp>
      <p:sp>
        <p:nvSpPr>
          <p:cNvPr id="4" name="PlaceHolder 3"/>
          <p:cNvSpPr>
            <a:spLocks noGrp="1"/>
          </p:cNvSpPr>
          <p:nvPr>
            <p:ph type="sldNum" idx="51"/>
          </p:nvPr>
        </p:nvSpPr>
        <p:spPr/>
        <p:txBody>
          <a:bodyPr/>
          <a:lstStyle/>
          <a:p>
            <a:fld id="{DD581664-BC9C-4DED-AF62-DB55836F9FC2}" type="slidenum">
              <a:t>‹#›</a:t>
            </a:fld>
            <a:endParaRPr/>
          </a:p>
        </p:txBody>
      </p:sp>
      <p:sp>
        <p:nvSpPr>
          <p:cNvPr id="5" name="PlaceHolder 4"/>
          <p:cNvSpPr>
            <a:spLocks noGrp="1"/>
          </p:cNvSpPr>
          <p:nvPr>
            <p:ph type="dt" idx="49"/>
          </p:nvPr>
        </p:nvSpPr>
        <p:spPr/>
        <p:txBody>
          <a:bodyPr/>
          <a:lstStyle/>
          <a:p>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1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1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71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71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50"/>
          </p:nvPr>
        </p:nvSpPr>
        <p:spPr/>
        <p:txBody>
          <a:bodyPr/>
          <a:lstStyle/>
          <a:p>
            <a:r>
              <a:t>Footer</a:t>
            </a:r>
          </a:p>
        </p:txBody>
      </p:sp>
      <p:sp>
        <p:nvSpPr>
          <p:cNvPr id="7" name="PlaceHolder 6"/>
          <p:cNvSpPr>
            <a:spLocks noGrp="1"/>
          </p:cNvSpPr>
          <p:nvPr>
            <p:ph type="sldNum" idx="51"/>
          </p:nvPr>
        </p:nvSpPr>
        <p:spPr/>
        <p:txBody>
          <a:bodyPr/>
          <a:lstStyle/>
          <a:p>
            <a:fld id="{CB004568-41AC-48BB-B390-E328AF6AA60C}" type="slidenum">
              <a:t>‹#›</a:t>
            </a:fld>
            <a:endParaRPr/>
          </a:p>
        </p:txBody>
      </p:sp>
      <p:sp>
        <p:nvSpPr>
          <p:cNvPr id="8" name="PlaceHolder 7"/>
          <p:cNvSpPr>
            <a:spLocks noGrp="1"/>
          </p:cNvSpPr>
          <p:nvPr>
            <p:ph type="dt" idx="49"/>
          </p:nvPr>
        </p:nvSpPr>
        <p:spPr/>
        <p:txBody>
          <a:body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1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1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71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72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50"/>
          </p:nvPr>
        </p:nvSpPr>
        <p:spPr/>
        <p:txBody>
          <a:bodyPr/>
          <a:lstStyle/>
          <a:p>
            <a:r>
              <a:t>Footer</a:t>
            </a:r>
          </a:p>
        </p:txBody>
      </p:sp>
      <p:sp>
        <p:nvSpPr>
          <p:cNvPr id="7" name="PlaceHolder 6"/>
          <p:cNvSpPr>
            <a:spLocks noGrp="1"/>
          </p:cNvSpPr>
          <p:nvPr>
            <p:ph type="sldNum" idx="51"/>
          </p:nvPr>
        </p:nvSpPr>
        <p:spPr/>
        <p:txBody>
          <a:bodyPr/>
          <a:lstStyle/>
          <a:p>
            <a:fld id="{853247DF-30CB-4342-B10B-1612119E347C}" type="slidenum">
              <a:t>‹#›</a:t>
            </a:fld>
            <a:endParaRPr/>
          </a:p>
        </p:txBody>
      </p:sp>
      <p:sp>
        <p:nvSpPr>
          <p:cNvPr id="8" name="PlaceHolder 7"/>
          <p:cNvSpPr>
            <a:spLocks noGrp="1"/>
          </p:cNvSpPr>
          <p:nvPr>
            <p:ph type="dt" idx="49"/>
          </p:nvPr>
        </p:nvSpPr>
        <p:spPr/>
        <p:txBody>
          <a:bodyPr/>
          <a:lstStyle/>
          <a:p>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21"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2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72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72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50"/>
          </p:nvPr>
        </p:nvSpPr>
        <p:spPr/>
        <p:txBody>
          <a:bodyPr/>
          <a:lstStyle/>
          <a:p>
            <a:r>
              <a:t>Footer</a:t>
            </a:r>
          </a:p>
        </p:txBody>
      </p:sp>
      <p:sp>
        <p:nvSpPr>
          <p:cNvPr id="7" name="PlaceHolder 6"/>
          <p:cNvSpPr>
            <a:spLocks noGrp="1"/>
          </p:cNvSpPr>
          <p:nvPr>
            <p:ph type="sldNum" idx="51"/>
          </p:nvPr>
        </p:nvSpPr>
        <p:spPr/>
        <p:txBody>
          <a:bodyPr/>
          <a:lstStyle/>
          <a:p>
            <a:fld id="{71022893-CD19-428E-96C5-8E400432C097}" type="slidenum">
              <a:t>‹#›</a:t>
            </a:fld>
            <a:endParaRPr/>
          </a:p>
        </p:txBody>
      </p:sp>
      <p:sp>
        <p:nvSpPr>
          <p:cNvPr id="8" name="PlaceHolder 7"/>
          <p:cNvSpPr>
            <a:spLocks noGrp="1"/>
          </p:cNvSpPr>
          <p:nvPr>
            <p:ph type="dt" idx="49"/>
          </p:nvPr>
        </p:nvSpPr>
        <p:spPr/>
        <p:txBody>
          <a:bodyPr/>
          <a:lstStyle/>
          <a:p>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2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2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72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50"/>
          </p:nvPr>
        </p:nvSpPr>
        <p:spPr/>
        <p:txBody>
          <a:bodyPr/>
          <a:lstStyle/>
          <a:p>
            <a:r>
              <a:t>Footer</a:t>
            </a:r>
          </a:p>
        </p:txBody>
      </p:sp>
      <p:sp>
        <p:nvSpPr>
          <p:cNvPr id="6" name="PlaceHolder 5"/>
          <p:cNvSpPr>
            <a:spLocks noGrp="1"/>
          </p:cNvSpPr>
          <p:nvPr>
            <p:ph type="sldNum" idx="51"/>
          </p:nvPr>
        </p:nvSpPr>
        <p:spPr/>
        <p:txBody>
          <a:bodyPr/>
          <a:lstStyle/>
          <a:p>
            <a:fld id="{0E5637A7-5151-4655-A257-D34001CCACAC}" type="slidenum">
              <a:t>‹#›</a:t>
            </a:fld>
            <a:endParaRPr/>
          </a:p>
        </p:txBody>
      </p:sp>
      <p:sp>
        <p:nvSpPr>
          <p:cNvPr id="7" name="PlaceHolder 6"/>
          <p:cNvSpPr>
            <a:spLocks noGrp="1"/>
          </p:cNvSpPr>
          <p:nvPr>
            <p:ph type="dt" idx="49"/>
          </p:nvPr>
        </p:nvSpPr>
        <p:spPr/>
        <p:txBody>
          <a:body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2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2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73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73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73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50"/>
          </p:nvPr>
        </p:nvSpPr>
        <p:spPr/>
        <p:txBody>
          <a:bodyPr/>
          <a:lstStyle/>
          <a:p>
            <a:r>
              <a:t>Footer</a:t>
            </a:r>
          </a:p>
        </p:txBody>
      </p:sp>
      <p:sp>
        <p:nvSpPr>
          <p:cNvPr id="8" name="PlaceHolder 7"/>
          <p:cNvSpPr>
            <a:spLocks noGrp="1"/>
          </p:cNvSpPr>
          <p:nvPr>
            <p:ph type="sldNum" idx="51"/>
          </p:nvPr>
        </p:nvSpPr>
        <p:spPr/>
        <p:txBody>
          <a:bodyPr/>
          <a:lstStyle/>
          <a:p>
            <a:fld id="{339115AF-4A71-4E64-8A22-119F6F3558F9}" type="slidenum">
              <a:t>‹#›</a:t>
            </a:fld>
            <a:endParaRPr/>
          </a:p>
        </p:txBody>
      </p:sp>
      <p:sp>
        <p:nvSpPr>
          <p:cNvPr id="9" name="PlaceHolder 8"/>
          <p:cNvSpPr>
            <a:spLocks noGrp="1"/>
          </p:cNvSpPr>
          <p:nvPr>
            <p:ph type="dt" idx="49"/>
          </p:nvPr>
        </p:nvSpPr>
        <p:spPr/>
        <p:txBody>
          <a:body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3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73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73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73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73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73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50"/>
          </p:nvPr>
        </p:nvSpPr>
        <p:spPr/>
        <p:txBody>
          <a:bodyPr/>
          <a:lstStyle/>
          <a:p>
            <a:r>
              <a:t>Footer</a:t>
            </a:r>
          </a:p>
        </p:txBody>
      </p:sp>
      <p:sp>
        <p:nvSpPr>
          <p:cNvPr id="10" name="PlaceHolder 9"/>
          <p:cNvSpPr>
            <a:spLocks noGrp="1"/>
          </p:cNvSpPr>
          <p:nvPr>
            <p:ph type="sldNum" idx="51"/>
          </p:nvPr>
        </p:nvSpPr>
        <p:spPr/>
        <p:txBody>
          <a:bodyPr/>
          <a:lstStyle/>
          <a:p>
            <a:fld id="{AA982B5B-363E-4BCA-8AF4-FD8B4CAEAA0D}" type="slidenum">
              <a:t>‹#›</a:t>
            </a:fld>
            <a:endParaRPr/>
          </a:p>
        </p:txBody>
      </p:sp>
      <p:sp>
        <p:nvSpPr>
          <p:cNvPr id="11" name="PlaceHolder 10"/>
          <p:cNvSpPr>
            <a:spLocks noGrp="1"/>
          </p:cNvSpPr>
          <p:nvPr>
            <p:ph type="dt" idx="49"/>
          </p:nvPr>
        </p:nvSpPr>
        <p:spPr/>
        <p:txBody>
          <a:bodyPr/>
          <a:lstStyle/>
          <a:p>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3"/>
          </p:nvPr>
        </p:nvSpPr>
        <p:spPr/>
        <p:txBody>
          <a:bodyPr/>
          <a:lstStyle/>
          <a:p>
            <a:r>
              <a:t>Footer</a:t>
            </a:r>
          </a:p>
        </p:txBody>
      </p:sp>
      <p:sp>
        <p:nvSpPr>
          <p:cNvPr id="3" name="PlaceHolder 2"/>
          <p:cNvSpPr>
            <a:spLocks noGrp="1"/>
          </p:cNvSpPr>
          <p:nvPr>
            <p:ph type="sldNum" idx="54"/>
          </p:nvPr>
        </p:nvSpPr>
        <p:spPr/>
        <p:txBody>
          <a:bodyPr/>
          <a:lstStyle/>
          <a:p>
            <a:fld id="{2F7198F7-5C78-4EEA-B34D-6922702B8506}" type="slidenum">
              <a:t>‹#›</a:t>
            </a:fld>
            <a:endParaRPr/>
          </a:p>
        </p:txBody>
      </p:sp>
      <p:sp>
        <p:nvSpPr>
          <p:cNvPr id="4" name="PlaceHolder 3"/>
          <p:cNvSpPr>
            <a:spLocks noGrp="1"/>
          </p:cNvSpPr>
          <p:nvPr>
            <p:ph type="dt" idx="52"/>
          </p:nvPr>
        </p:nvSpPr>
        <p:spPr/>
        <p:txBody>
          <a:bodyPr/>
          <a:lstStyle/>
          <a:p>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46"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4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53"/>
          </p:nvPr>
        </p:nvSpPr>
        <p:spPr/>
        <p:txBody>
          <a:bodyPr/>
          <a:lstStyle/>
          <a:p>
            <a:r>
              <a:t>Footer</a:t>
            </a:r>
          </a:p>
        </p:txBody>
      </p:sp>
      <p:sp>
        <p:nvSpPr>
          <p:cNvPr id="5" name="PlaceHolder 4"/>
          <p:cNvSpPr>
            <a:spLocks noGrp="1"/>
          </p:cNvSpPr>
          <p:nvPr>
            <p:ph type="sldNum" idx="54"/>
          </p:nvPr>
        </p:nvSpPr>
        <p:spPr/>
        <p:txBody>
          <a:bodyPr/>
          <a:lstStyle/>
          <a:p>
            <a:fld id="{56ECA4F8-DC88-4620-B552-5BF4969AD120}" type="slidenum">
              <a:t>‹#›</a:t>
            </a:fld>
            <a:endParaRPr/>
          </a:p>
        </p:txBody>
      </p:sp>
      <p:sp>
        <p:nvSpPr>
          <p:cNvPr id="6" name="PlaceHolder 5"/>
          <p:cNvSpPr>
            <a:spLocks noGrp="1"/>
          </p:cNvSpPr>
          <p:nvPr>
            <p:ph type="dt" idx="52"/>
          </p:nvPr>
        </p:nvSpPr>
        <p:spPr/>
        <p:txBody>
          <a:bodyPr/>
          <a:lstStyle/>
          <a:p>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4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4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53"/>
          </p:nvPr>
        </p:nvSpPr>
        <p:spPr/>
        <p:txBody>
          <a:bodyPr/>
          <a:lstStyle/>
          <a:p>
            <a:r>
              <a:t>Footer</a:t>
            </a:r>
          </a:p>
        </p:txBody>
      </p:sp>
      <p:sp>
        <p:nvSpPr>
          <p:cNvPr id="5" name="PlaceHolder 4"/>
          <p:cNvSpPr>
            <a:spLocks noGrp="1"/>
          </p:cNvSpPr>
          <p:nvPr>
            <p:ph type="sldNum" idx="54"/>
          </p:nvPr>
        </p:nvSpPr>
        <p:spPr/>
        <p:txBody>
          <a:bodyPr/>
          <a:lstStyle/>
          <a:p>
            <a:fld id="{4A927131-8AFE-48F6-9A47-973878D6B9E3}" type="slidenum">
              <a:t>‹#›</a:t>
            </a:fld>
            <a:endParaRPr/>
          </a:p>
        </p:txBody>
      </p:sp>
      <p:sp>
        <p:nvSpPr>
          <p:cNvPr id="6" name="PlaceHolder 5"/>
          <p:cNvSpPr>
            <a:spLocks noGrp="1"/>
          </p:cNvSpPr>
          <p:nvPr>
            <p:ph type="dt" idx="52"/>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6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6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B8E123D4-3D7C-4384-BCD9-D96AD312C236}"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5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5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75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53"/>
          </p:nvPr>
        </p:nvSpPr>
        <p:spPr/>
        <p:txBody>
          <a:bodyPr/>
          <a:lstStyle/>
          <a:p>
            <a:r>
              <a:t>Footer</a:t>
            </a:r>
          </a:p>
        </p:txBody>
      </p:sp>
      <p:sp>
        <p:nvSpPr>
          <p:cNvPr id="6" name="PlaceHolder 5"/>
          <p:cNvSpPr>
            <a:spLocks noGrp="1"/>
          </p:cNvSpPr>
          <p:nvPr>
            <p:ph type="sldNum" idx="54"/>
          </p:nvPr>
        </p:nvSpPr>
        <p:spPr/>
        <p:txBody>
          <a:bodyPr/>
          <a:lstStyle/>
          <a:p>
            <a:fld id="{4E743242-E17D-49A3-A2B3-0DD6CDFBD6FF}" type="slidenum">
              <a:t>‹#›</a:t>
            </a:fld>
            <a:endParaRPr/>
          </a:p>
        </p:txBody>
      </p:sp>
      <p:sp>
        <p:nvSpPr>
          <p:cNvPr id="7" name="PlaceHolder 6"/>
          <p:cNvSpPr>
            <a:spLocks noGrp="1"/>
          </p:cNvSpPr>
          <p:nvPr>
            <p:ph type="dt" idx="52"/>
          </p:nvPr>
        </p:nvSpPr>
        <p:spPr/>
        <p:txBody>
          <a:bodyPr/>
          <a:lstStyle/>
          <a:p>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5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53"/>
          </p:nvPr>
        </p:nvSpPr>
        <p:spPr/>
        <p:txBody>
          <a:bodyPr/>
          <a:lstStyle/>
          <a:p>
            <a:r>
              <a:t>Footer</a:t>
            </a:r>
          </a:p>
        </p:txBody>
      </p:sp>
      <p:sp>
        <p:nvSpPr>
          <p:cNvPr id="4" name="PlaceHolder 3"/>
          <p:cNvSpPr>
            <a:spLocks noGrp="1"/>
          </p:cNvSpPr>
          <p:nvPr>
            <p:ph type="sldNum" idx="54"/>
          </p:nvPr>
        </p:nvSpPr>
        <p:spPr/>
        <p:txBody>
          <a:bodyPr/>
          <a:lstStyle/>
          <a:p>
            <a:fld id="{3A6A5B6F-236E-4954-A257-89AC1E83FD9C}" type="slidenum">
              <a:t>‹#›</a:t>
            </a:fld>
            <a:endParaRPr/>
          </a:p>
        </p:txBody>
      </p:sp>
      <p:sp>
        <p:nvSpPr>
          <p:cNvPr id="5" name="PlaceHolder 4"/>
          <p:cNvSpPr>
            <a:spLocks noGrp="1"/>
          </p:cNvSpPr>
          <p:nvPr>
            <p:ph type="dt" idx="52"/>
          </p:nvPr>
        </p:nvSpPr>
        <p:spPr/>
        <p:txBody>
          <a:bodyPr/>
          <a:lstStyle/>
          <a:p>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54"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53"/>
          </p:nvPr>
        </p:nvSpPr>
        <p:spPr/>
        <p:txBody>
          <a:bodyPr/>
          <a:lstStyle/>
          <a:p>
            <a:r>
              <a:t>Footer</a:t>
            </a:r>
          </a:p>
        </p:txBody>
      </p:sp>
      <p:sp>
        <p:nvSpPr>
          <p:cNvPr id="4" name="PlaceHolder 3"/>
          <p:cNvSpPr>
            <a:spLocks noGrp="1"/>
          </p:cNvSpPr>
          <p:nvPr>
            <p:ph type="sldNum" idx="54"/>
          </p:nvPr>
        </p:nvSpPr>
        <p:spPr/>
        <p:txBody>
          <a:bodyPr/>
          <a:lstStyle/>
          <a:p>
            <a:fld id="{F81B8058-DE66-4559-8630-B1940B561E74}" type="slidenum">
              <a:t>‹#›</a:t>
            </a:fld>
            <a:endParaRPr/>
          </a:p>
        </p:txBody>
      </p:sp>
      <p:sp>
        <p:nvSpPr>
          <p:cNvPr id="5" name="PlaceHolder 4"/>
          <p:cNvSpPr>
            <a:spLocks noGrp="1"/>
          </p:cNvSpPr>
          <p:nvPr>
            <p:ph type="dt" idx="52"/>
          </p:nvPr>
        </p:nvSpPr>
        <p:spPr/>
        <p:txBody>
          <a:bodyPr/>
          <a:lstStyle/>
          <a:p>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5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5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75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75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53"/>
          </p:nvPr>
        </p:nvSpPr>
        <p:spPr/>
        <p:txBody>
          <a:bodyPr/>
          <a:lstStyle/>
          <a:p>
            <a:r>
              <a:t>Footer</a:t>
            </a:r>
          </a:p>
        </p:txBody>
      </p:sp>
      <p:sp>
        <p:nvSpPr>
          <p:cNvPr id="7" name="PlaceHolder 6"/>
          <p:cNvSpPr>
            <a:spLocks noGrp="1"/>
          </p:cNvSpPr>
          <p:nvPr>
            <p:ph type="sldNum" idx="54"/>
          </p:nvPr>
        </p:nvSpPr>
        <p:spPr/>
        <p:txBody>
          <a:bodyPr/>
          <a:lstStyle/>
          <a:p>
            <a:fld id="{EA9AFE24-4F85-4026-9322-E55474C5E945}" type="slidenum">
              <a:t>‹#›</a:t>
            </a:fld>
            <a:endParaRPr/>
          </a:p>
        </p:txBody>
      </p:sp>
      <p:sp>
        <p:nvSpPr>
          <p:cNvPr id="8" name="PlaceHolder 7"/>
          <p:cNvSpPr>
            <a:spLocks noGrp="1"/>
          </p:cNvSpPr>
          <p:nvPr>
            <p:ph type="dt" idx="52"/>
          </p:nvPr>
        </p:nvSpPr>
        <p:spPr/>
        <p:txBody>
          <a:bodyPr/>
          <a:lstStyle/>
          <a:p>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5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6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76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76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53"/>
          </p:nvPr>
        </p:nvSpPr>
        <p:spPr/>
        <p:txBody>
          <a:bodyPr/>
          <a:lstStyle/>
          <a:p>
            <a:r>
              <a:t>Footer</a:t>
            </a:r>
          </a:p>
        </p:txBody>
      </p:sp>
      <p:sp>
        <p:nvSpPr>
          <p:cNvPr id="7" name="PlaceHolder 6"/>
          <p:cNvSpPr>
            <a:spLocks noGrp="1"/>
          </p:cNvSpPr>
          <p:nvPr>
            <p:ph type="sldNum" idx="54"/>
          </p:nvPr>
        </p:nvSpPr>
        <p:spPr/>
        <p:txBody>
          <a:bodyPr/>
          <a:lstStyle/>
          <a:p>
            <a:fld id="{0B1BBC03-D7ED-4C3B-86D8-0AF82641F095}" type="slidenum">
              <a:t>‹#›</a:t>
            </a:fld>
            <a:endParaRPr/>
          </a:p>
        </p:txBody>
      </p:sp>
      <p:sp>
        <p:nvSpPr>
          <p:cNvPr id="8" name="PlaceHolder 7"/>
          <p:cNvSpPr>
            <a:spLocks noGrp="1"/>
          </p:cNvSpPr>
          <p:nvPr>
            <p:ph type="dt" idx="52"/>
          </p:nvPr>
        </p:nvSpPr>
        <p:spPr/>
        <p:txBody>
          <a:bodyPr/>
          <a:lstStyle/>
          <a:p>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6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6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76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76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53"/>
          </p:nvPr>
        </p:nvSpPr>
        <p:spPr/>
        <p:txBody>
          <a:bodyPr/>
          <a:lstStyle/>
          <a:p>
            <a:r>
              <a:t>Footer</a:t>
            </a:r>
          </a:p>
        </p:txBody>
      </p:sp>
      <p:sp>
        <p:nvSpPr>
          <p:cNvPr id="7" name="PlaceHolder 6"/>
          <p:cNvSpPr>
            <a:spLocks noGrp="1"/>
          </p:cNvSpPr>
          <p:nvPr>
            <p:ph type="sldNum" idx="54"/>
          </p:nvPr>
        </p:nvSpPr>
        <p:spPr/>
        <p:txBody>
          <a:bodyPr/>
          <a:lstStyle/>
          <a:p>
            <a:fld id="{54CE8A24-E984-4FDF-87A3-2F43AFDF5F18}" type="slidenum">
              <a:t>‹#›</a:t>
            </a:fld>
            <a:endParaRPr/>
          </a:p>
        </p:txBody>
      </p:sp>
      <p:sp>
        <p:nvSpPr>
          <p:cNvPr id="8" name="PlaceHolder 7"/>
          <p:cNvSpPr>
            <a:spLocks noGrp="1"/>
          </p:cNvSpPr>
          <p:nvPr>
            <p:ph type="dt" idx="52"/>
          </p:nvPr>
        </p:nvSpPr>
        <p:spPr/>
        <p:txBody>
          <a:bodyPr/>
          <a:lstStyle/>
          <a:p>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6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6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76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53"/>
          </p:nvPr>
        </p:nvSpPr>
        <p:spPr/>
        <p:txBody>
          <a:bodyPr/>
          <a:lstStyle/>
          <a:p>
            <a:r>
              <a:t>Footer</a:t>
            </a:r>
          </a:p>
        </p:txBody>
      </p:sp>
      <p:sp>
        <p:nvSpPr>
          <p:cNvPr id="6" name="PlaceHolder 5"/>
          <p:cNvSpPr>
            <a:spLocks noGrp="1"/>
          </p:cNvSpPr>
          <p:nvPr>
            <p:ph type="sldNum" idx="54"/>
          </p:nvPr>
        </p:nvSpPr>
        <p:spPr/>
        <p:txBody>
          <a:bodyPr/>
          <a:lstStyle/>
          <a:p>
            <a:fld id="{2DB54CCE-F87B-46FF-AF79-C2C12001D7AB}" type="slidenum">
              <a:t>‹#›</a:t>
            </a:fld>
            <a:endParaRPr/>
          </a:p>
        </p:txBody>
      </p:sp>
      <p:sp>
        <p:nvSpPr>
          <p:cNvPr id="7" name="PlaceHolder 6"/>
          <p:cNvSpPr>
            <a:spLocks noGrp="1"/>
          </p:cNvSpPr>
          <p:nvPr>
            <p:ph type="dt" idx="52"/>
          </p:nvPr>
        </p:nvSpPr>
        <p:spPr/>
        <p:txBody>
          <a:bodyPr/>
          <a:lstStyle/>
          <a:p>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7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7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77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77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774"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53"/>
          </p:nvPr>
        </p:nvSpPr>
        <p:spPr/>
        <p:txBody>
          <a:bodyPr/>
          <a:lstStyle/>
          <a:p>
            <a:r>
              <a:t>Footer</a:t>
            </a:r>
          </a:p>
        </p:txBody>
      </p:sp>
      <p:sp>
        <p:nvSpPr>
          <p:cNvPr id="8" name="PlaceHolder 7"/>
          <p:cNvSpPr>
            <a:spLocks noGrp="1"/>
          </p:cNvSpPr>
          <p:nvPr>
            <p:ph type="sldNum" idx="54"/>
          </p:nvPr>
        </p:nvSpPr>
        <p:spPr/>
        <p:txBody>
          <a:bodyPr/>
          <a:lstStyle/>
          <a:p>
            <a:fld id="{3A7632B8-7296-4D70-A8DA-8A634C336648}" type="slidenum">
              <a:t>‹#›</a:t>
            </a:fld>
            <a:endParaRPr/>
          </a:p>
        </p:txBody>
      </p:sp>
      <p:sp>
        <p:nvSpPr>
          <p:cNvPr id="9" name="PlaceHolder 8"/>
          <p:cNvSpPr>
            <a:spLocks noGrp="1"/>
          </p:cNvSpPr>
          <p:nvPr>
            <p:ph type="dt" idx="52"/>
          </p:nvPr>
        </p:nvSpPr>
        <p:spPr/>
        <p:txBody>
          <a:bodyPr/>
          <a:lstStyle/>
          <a:p>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7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76"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777"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778"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779"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780"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781"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53"/>
          </p:nvPr>
        </p:nvSpPr>
        <p:spPr/>
        <p:txBody>
          <a:bodyPr/>
          <a:lstStyle/>
          <a:p>
            <a:r>
              <a:t>Footer</a:t>
            </a:r>
          </a:p>
        </p:txBody>
      </p:sp>
      <p:sp>
        <p:nvSpPr>
          <p:cNvPr id="10" name="PlaceHolder 9"/>
          <p:cNvSpPr>
            <a:spLocks noGrp="1"/>
          </p:cNvSpPr>
          <p:nvPr>
            <p:ph type="sldNum" idx="54"/>
          </p:nvPr>
        </p:nvSpPr>
        <p:spPr/>
        <p:txBody>
          <a:bodyPr/>
          <a:lstStyle/>
          <a:p>
            <a:fld id="{7F2C3AA2-E72B-4A4C-A8A4-E00F6F7EBD51}" type="slidenum">
              <a:t>‹#›</a:t>
            </a:fld>
            <a:endParaRPr/>
          </a:p>
        </p:txBody>
      </p:sp>
      <p:sp>
        <p:nvSpPr>
          <p:cNvPr id="11" name="PlaceHolder 10"/>
          <p:cNvSpPr>
            <a:spLocks noGrp="1"/>
          </p:cNvSpPr>
          <p:nvPr>
            <p:ph type="dt" idx="52"/>
          </p:nvPr>
        </p:nvSpPr>
        <p:spPr/>
        <p:txBody>
          <a:bodyPr/>
          <a:lstStyle/>
          <a:p>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6"/>
          </p:nvPr>
        </p:nvSpPr>
        <p:spPr/>
        <p:txBody>
          <a:bodyPr/>
          <a:lstStyle/>
          <a:p>
            <a:r>
              <a:t>Footer</a:t>
            </a:r>
          </a:p>
        </p:txBody>
      </p:sp>
      <p:sp>
        <p:nvSpPr>
          <p:cNvPr id="3" name="PlaceHolder 2"/>
          <p:cNvSpPr>
            <a:spLocks noGrp="1"/>
          </p:cNvSpPr>
          <p:nvPr>
            <p:ph type="sldNum" idx="57"/>
          </p:nvPr>
        </p:nvSpPr>
        <p:spPr/>
        <p:txBody>
          <a:bodyPr/>
          <a:lstStyle/>
          <a:p>
            <a:fld id="{7CF555DB-5F44-4C1C-BC07-C12EC18E4AC6}" type="slidenum">
              <a:t>‹#›</a:t>
            </a:fld>
            <a:endParaRPr/>
          </a:p>
        </p:txBody>
      </p:sp>
      <p:sp>
        <p:nvSpPr>
          <p:cNvPr id="4" name="PlaceHolder 3"/>
          <p:cNvSpPr>
            <a:spLocks noGrp="1"/>
          </p:cNvSpPr>
          <p:nvPr>
            <p:ph type="dt" idx="55"/>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7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7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74"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5"/>
          </p:nvPr>
        </p:nvSpPr>
        <p:spPr/>
        <p:txBody>
          <a:bodyPr/>
          <a:lstStyle/>
          <a:p>
            <a:r>
              <a:t>Footer</a:t>
            </a:r>
          </a:p>
        </p:txBody>
      </p:sp>
      <p:sp>
        <p:nvSpPr>
          <p:cNvPr id="8" name="PlaceHolder 7"/>
          <p:cNvSpPr>
            <a:spLocks noGrp="1"/>
          </p:cNvSpPr>
          <p:nvPr>
            <p:ph type="sldNum" idx="6"/>
          </p:nvPr>
        </p:nvSpPr>
        <p:spPr/>
        <p:txBody>
          <a:bodyPr/>
          <a:lstStyle/>
          <a:p>
            <a:fld id="{596273E4-FFE1-485F-B9EE-FCF4D7A2DE5B}" type="slidenum">
              <a:t>‹#›</a:t>
            </a:fld>
            <a:endParaRPr/>
          </a:p>
        </p:txBody>
      </p:sp>
      <p:sp>
        <p:nvSpPr>
          <p:cNvPr id="9" name="PlaceHolder 8"/>
          <p:cNvSpPr>
            <a:spLocks noGrp="1"/>
          </p:cNvSpPr>
          <p:nvPr>
            <p:ph type="dt" idx="4"/>
          </p:nvPr>
        </p:nvSpPr>
        <p:spPr/>
        <p:txBody>
          <a:body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9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91"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56"/>
          </p:nvPr>
        </p:nvSpPr>
        <p:spPr/>
        <p:txBody>
          <a:bodyPr/>
          <a:lstStyle/>
          <a:p>
            <a:r>
              <a:t>Footer</a:t>
            </a:r>
          </a:p>
        </p:txBody>
      </p:sp>
      <p:sp>
        <p:nvSpPr>
          <p:cNvPr id="5" name="PlaceHolder 4"/>
          <p:cNvSpPr>
            <a:spLocks noGrp="1"/>
          </p:cNvSpPr>
          <p:nvPr>
            <p:ph type="sldNum" idx="57"/>
          </p:nvPr>
        </p:nvSpPr>
        <p:spPr/>
        <p:txBody>
          <a:bodyPr/>
          <a:lstStyle/>
          <a:p>
            <a:fld id="{49F43841-3A35-4D7C-9B07-8F0265A64646}" type="slidenum">
              <a:t>‹#›</a:t>
            </a:fld>
            <a:endParaRPr/>
          </a:p>
        </p:txBody>
      </p:sp>
      <p:sp>
        <p:nvSpPr>
          <p:cNvPr id="6" name="PlaceHolder 5"/>
          <p:cNvSpPr>
            <a:spLocks noGrp="1"/>
          </p:cNvSpPr>
          <p:nvPr>
            <p:ph type="dt" idx="55"/>
          </p:nvPr>
        </p:nvSpPr>
        <p:spPr/>
        <p:txBody>
          <a:bodyPr/>
          <a:lstStyle/>
          <a:p>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9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9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56"/>
          </p:nvPr>
        </p:nvSpPr>
        <p:spPr/>
        <p:txBody>
          <a:bodyPr/>
          <a:lstStyle/>
          <a:p>
            <a:r>
              <a:t>Footer</a:t>
            </a:r>
          </a:p>
        </p:txBody>
      </p:sp>
      <p:sp>
        <p:nvSpPr>
          <p:cNvPr id="5" name="PlaceHolder 4"/>
          <p:cNvSpPr>
            <a:spLocks noGrp="1"/>
          </p:cNvSpPr>
          <p:nvPr>
            <p:ph type="sldNum" idx="57"/>
          </p:nvPr>
        </p:nvSpPr>
        <p:spPr/>
        <p:txBody>
          <a:bodyPr/>
          <a:lstStyle/>
          <a:p>
            <a:fld id="{912C44DC-08BF-440C-B34F-4D2094C7199A}" type="slidenum">
              <a:t>‹#›</a:t>
            </a:fld>
            <a:endParaRPr/>
          </a:p>
        </p:txBody>
      </p:sp>
      <p:sp>
        <p:nvSpPr>
          <p:cNvPr id="6" name="PlaceHolder 5"/>
          <p:cNvSpPr>
            <a:spLocks noGrp="1"/>
          </p:cNvSpPr>
          <p:nvPr>
            <p:ph type="dt" idx="55"/>
          </p:nvPr>
        </p:nvSpPr>
        <p:spPr/>
        <p:txBody>
          <a:bodyPr/>
          <a:lstStyle/>
          <a:p>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94"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9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79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56"/>
          </p:nvPr>
        </p:nvSpPr>
        <p:spPr/>
        <p:txBody>
          <a:bodyPr/>
          <a:lstStyle/>
          <a:p>
            <a:r>
              <a:t>Footer</a:t>
            </a:r>
          </a:p>
        </p:txBody>
      </p:sp>
      <p:sp>
        <p:nvSpPr>
          <p:cNvPr id="6" name="PlaceHolder 5"/>
          <p:cNvSpPr>
            <a:spLocks noGrp="1"/>
          </p:cNvSpPr>
          <p:nvPr>
            <p:ph type="sldNum" idx="57"/>
          </p:nvPr>
        </p:nvSpPr>
        <p:spPr/>
        <p:txBody>
          <a:bodyPr/>
          <a:lstStyle/>
          <a:p>
            <a:fld id="{651AA78D-3C56-4D83-9D94-FCFD04574D4D}" type="slidenum">
              <a:t>‹#›</a:t>
            </a:fld>
            <a:endParaRPr/>
          </a:p>
        </p:txBody>
      </p:sp>
      <p:sp>
        <p:nvSpPr>
          <p:cNvPr id="7" name="PlaceHolder 6"/>
          <p:cNvSpPr>
            <a:spLocks noGrp="1"/>
          </p:cNvSpPr>
          <p:nvPr>
            <p:ph type="dt" idx="55"/>
          </p:nvPr>
        </p:nvSpPr>
        <p:spPr/>
        <p:txBody>
          <a:bodyPr/>
          <a:lstStyle/>
          <a:p>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9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56"/>
          </p:nvPr>
        </p:nvSpPr>
        <p:spPr/>
        <p:txBody>
          <a:bodyPr/>
          <a:lstStyle/>
          <a:p>
            <a:r>
              <a:t>Footer</a:t>
            </a:r>
          </a:p>
        </p:txBody>
      </p:sp>
      <p:sp>
        <p:nvSpPr>
          <p:cNvPr id="4" name="PlaceHolder 3"/>
          <p:cNvSpPr>
            <a:spLocks noGrp="1"/>
          </p:cNvSpPr>
          <p:nvPr>
            <p:ph type="sldNum" idx="57"/>
          </p:nvPr>
        </p:nvSpPr>
        <p:spPr/>
        <p:txBody>
          <a:bodyPr/>
          <a:lstStyle/>
          <a:p>
            <a:fld id="{EF06B480-CE68-4A8D-84C8-C6B2B20A69F9}" type="slidenum">
              <a:t>‹#›</a:t>
            </a:fld>
            <a:endParaRPr/>
          </a:p>
        </p:txBody>
      </p:sp>
      <p:sp>
        <p:nvSpPr>
          <p:cNvPr id="5" name="PlaceHolder 4"/>
          <p:cNvSpPr>
            <a:spLocks noGrp="1"/>
          </p:cNvSpPr>
          <p:nvPr>
            <p:ph type="dt" idx="55"/>
          </p:nvPr>
        </p:nvSpPr>
        <p:spPr/>
        <p:txBody>
          <a:bodyPr/>
          <a:lstStyle/>
          <a:p>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98"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56"/>
          </p:nvPr>
        </p:nvSpPr>
        <p:spPr/>
        <p:txBody>
          <a:bodyPr/>
          <a:lstStyle/>
          <a:p>
            <a:r>
              <a:t>Footer</a:t>
            </a:r>
          </a:p>
        </p:txBody>
      </p:sp>
      <p:sp>
        <p:nvSpPr>
          <p:cNvPr id="4" name="PlaceHolder 3"/>
          <p:cNvSpPr>
            <a:spLocks noGrp="1"/>
          </p:cNvSpPr>
          <p:nvPr>
            <p:ph type="sldNum" idx="57"/>
          </p:nvPr>
        </p:nvSpPr>
        <p:spPr/>
        <p:txBody>
          <a:bodyPr/>
          <a:lstStyle/>
          <a:p>
            <a:fld id="{F2D7F5FD-71C8-4FDA-B7D5-F453EF28F02F}" type="slidenum">
              <a:t>‹#›</a:t>
            </a:fld>
            <a:endParaRPr/>
          </a:p>
        </p:txBody>
      </p:sp>
      <p:sp>
        <p:nvSpPr>
          <p:cNvPr id="5" name="PlaceHolder 4"/>
          <p:cNvSpPr>
            <a:spLocks noGrp="1"/>
          </p:cNvSpPr>
          <p:nvPr>
            <p:ph type="dt" idx="55"/>
          </p:nvPr>
        </p:nvSpPr>
        <p:spPr/>
        <p:txBody>
          <a:bodyPr/>
          <a:lstStyle/>
          <a:p>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9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0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80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80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56"/>
          </p:nvPr>
        </p:nvSpPr>
        <p:spPr/>
        <p:txBody>
          <a:bodyPr/>
          <a:lstStyle/>
          <a:p>
            <a:r>
              <a:t>Footer</a:t>
            </a:r>
          </a:p>
        </p:txBody>
      </p:sp>
      <p:sp>
        <p:nvSpPr>
          <p:cNvPr id="7" name="PlaceHolder 6"/>
          <p:cNvSpPr>
            <a:spLocks noGrp="1"/>
          </p:cNvSpPr>
          <p:nvPr>
            <p:ph type="sldNum" idx="57"/>
          </p:nvPr>
        </p:nvSpPr>
        <p:spPr/>
        <p:txBody>
          <a:bodyPr/>
          <a:lstStyle/>
          <a:p>
            <a:fld id="{B9A235F8-79AF-4454-AE86-E58B6CA2A6AE}" type="slidenum">
              <a:t>‹#›</a:t>
            </a:fld>
            <a:endParaRPr/>
          </a:p>
        </p:txBody>
      </p:sp>
      <p:sp>
        <p:nvSpPr>
          <p:cNvPr id="8" name="PlaceHolder 7"/>
          <p:cNvSpPr>
            <a:spLocks noGrp="1"/>
          </p:cNvSpPr>
          <p:nvPr>
            <p:ph type="dt" idx="55"/>
          </p:nvPr>
        </p:nvSpPr>
        <p:spPr/>
        <p:txBody>
          <a:bodyPr/>
          <a:lstStyle/>
          <a:p>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0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0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80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80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56"/>
          </p:nvPr>
        </p:nvSpPr>
        <p:spPr/>
        <p:txBody>
          <a:bodyPr/>
          <a:lstStyle/>
          <a:p>
            <a:r>
              <a:t>Footer</a:t>
            </a:r>
          </a:p>
        </p:txBody>
      </p:sp>
      <p:sp>
        <p:nvSpPr>
          <p:cNvPr id="7" name="PlaceHolder 6"/>
          <p:cNvSpPr>
            <a:spLocks noGrp="1"/>
          </p:cNvSpPr>
          <p:nvPr>
            <p:ph type="sldNum" idx="57"/>
          </p:nvPr>
        </p:nvSpPr>
        <p:spPr/>
        <p:txBody>
          <a:bodyPr/>
          <a:lstStyle/>
          <a:p>
            <a:fld id="{72CCA7B0-8273-453B-831E-541B3A61598D}" type="slidenum">
              <a:t>‹#›</a:t>
            </a:fld>
            <a:endParaRPr/>
          </a:p>
        </p:txBody>
      </p:sp>
      <p:sp>
        <p:nvSpPr>
          <p:cNvPr id="8" name="PlaceHolder 7"/>
          <p:cNvSpPr>
            <a:spLocks noGrp="1"/>
          </p:cNvSpPr>
          <p:nvPr>
            <p:ph type="dt" idx="55"/>
          </p:nvPr>
        </p:nvSpPr>
        <p:spPr/>
        <p:txBody>
          <a:bodyPr/>
          <a:lstStyle/>
          <a:p>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80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0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80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81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56"/>
          </p:nvPr>
        </p:nvSpPr>
        <p:spPr/>
        <p:txBody>
          <a:bodyPr/>
          <a:lstStyle/>
          <a:p>
            <a:r>
              <a:t>Footer</a:t>
            </a:r>
          </a:p>
        </p:txBody>
      </p:sp>
      <p:sp>
        <p:nvSpPr>
          <p:cNvPr id="7" name="PlaceHolder 6"/>
          <p:cNvSpPr>
            <a:spLocks noGrp="1"/>
          </p:cNvSpPr>
          <p:nvPr>
            <p:ph type="sldNum" idx="57"/>
          </p:nvPr>
        </p:nvSpPr>
        <p:spPr/>
        <p:txBody>
          <a:bodyPr/>
          <a:lstStyle/>
          <a:p>
            <a:fld id="{1ADD65B3-6432-43D5-AB2A-5C9104AEF9C9}" type="slidenum">
              <a:t>‹#›</a:t>
            </a:fld>
            <a:endParaRPr/>
          </a:p>
        </p:txBody>
      </p:sp>
      <p:sp>
        <p:nvSpPr>
          <p:cNvPr id="8" name="PlaceHolder 7"/>
          <p:cNvSpPr>
            <a:spLocks noGrp="1"/>
          </p:cNvSpPr>
          <p:nvPr>
            <p:ph type="dt" idx="55"/>
          </p:nvPr>
        </p:nvSpPr>
        <p:spPr/>
        <p:txBody>
          <a:bodyPr/>
          <a:lstStyle/>
          <a:p>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11"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1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81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56"/>
          </p:nvPr>
        </p:nvSpPr>
        <p:spPr/>
        <p:txBody>
          <a:bodyPr/>
          <a:lstStyle/>
          <a:p>
            <a:r>
              <a:t>Footer</a:t>
            </a:r>
          </a:p>
        </p:txBody>
      </p:sp>
      <p:sp>
        <p:nvSpPr>
          <p:cNvPr id="6" name="PlaceHolder 5"/>
          <p:cNvSpPr>
            <a:spLocks noGrp="1"/>
          </p:cNvSpPr>
          <p:nvPr>
            <p:ph type="sldNum" idx="57"/>
          </p:nvPr>
        </p:nvSpPr>
        <p:spPr/>
        <p:txBody>
          <a:bodyPr/>
          <a:lstStyle/>
          <a:p>
            <a:fld id="{7D267A66-8102-42F2-8EA1-5DBD0D526F1D}" type="slidenum">
              <a:t>‹#›</a:t>
            </a:fld>
            <a:endParaRPr/>
          </a:p>
        </p:txBody>
      </p:sp>
      <p:sp>
        <p:nvSpPr>
          <p:cNvPr id="7" name="PlaceHolder 6"/>
          <p:cNvSpPr>
            <a:spLocks noGrp="1"/>
          </p:cNvSpPr>
          <p:nvPr>
            <p:ph type="dt" idx="55"/>
          </p:nvPr>
        </p:nvSpPr>
        <p:spPr/>
        <p:txBody>
          <a:bodyPr/>
          <a:lstStyle/>
          <a:p>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14"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1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81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81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81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56"/>
          </p:nvPr>
        </p:nvSpPr>
        <p:spPr/>
        <p:txBody>
          <a:bodyPr/>
          <a:lstStyle/>
          <a:p>
            <a:r>
              <a:t>Footer</a:t>
            </a:r>
          </a:p>
        </p:txBody>
      </p:sp>
      <p:sp>
        <p:nvSpPr>
          <p:cNvPr id="8" name="PlaceHolder 7"/>
          <p:cNvSpPr>
            <a:spLocks noGrp="1"/>
          </p:cNvSpPr>
          <p:nvPr>
            <p:ph type="sldNum" idx="57"/>
          </p:nvPr>
        </p:nvSpPr>
        <p:spPr/>
        <p:txBody>
          <a:bodyPr/>
          <a:lstStyle/>
          <a:p>
            <a:fld id="{910901D2-6555-403B-89DC-B996785A9F92}" type="slidenum">
              <a:t>‹#›</a:t>
            </a:fld>
            <a:endParaRPr/>
          </a:p>
        </p:txBody>
      </p:sp>
      <p:sp>
        <p:nvSpPr>
          <p:cNvPr id="9" name="PlaceHolder 8"/>
          <p:cNvSpPr>
            <a:spLocks noGrp="1"/>
          </p:cNvSpPr>
          <p:nvPr>
            <p:ph type="dt" idx="55"/>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76"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77"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78"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79"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80"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81"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5"/>
          </p:nvPr>
        </p:nvSpPr>
        <p:spPr/>
        <p:txBody>
          <a:bodyPr/>
          <a:lstStyle/>
          <a:p>
            <a:r>
              <a:t>Footer</a:t>
            </a:r>
          </a:p>
        </p:txBody>
      </p:sp>
      <p:sp>
        <p:nvSpPr>
          <p:cNvPr id="10" name="PlaceHolder 9"/>
          <p:cNvSpPr>
            <a:spLocks noGrp="1"/>
          </p:cNvSpPr>
          <p:nvPr>
            <p:ph type="sldNum" idx="6"/>
          </p:nvPr>
        </p:nvSpPr>
        <p:spPr/>
        <p:txBody>
          <a:bodyPr/>
          <a:lstStyle/>
          <a:p>
            <a:fld id="{F4AF1BDE-E87A-4A3C-8663-DEFD7A7E8B15}" type="slidenum">
              <a:t>‹#›</a:t>
            </a:fld>
            <a:endParaRPr/>
          </a:p>
        </p:txBody>
      </p:sp>
      <p:sp>
        <p:nvSpPr>
          <p:cNvPr id="11" name="PlaceHolder 10"/>
          <p:cNvSpPr>
            <a:spLocks noGrp="1"/>
          </p:cNvSpPr>
          <p:nvPr>
            <p:ph type="dt" idx="4"/>
          </p:nvPr>
        </p:nvSpPr>
        <p:spPr/>
        <p:txBody>
          <a:bodyPr/>
          <a:lstStyle/>
          <a:p>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1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2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82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82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82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82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82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56"/>
          </p:nvPr>
        </p:nvSpPr>
        <p:spPr/>
        <p:txBody>
          <a:bodyPr/>
          <a:lstStyle/>
          <a:p>
            <a:r>
              <a:t>Footer</a:t>
            </a:r>
          </a:p>
        </p:txBody>
      </p:sp>
      <p:sp>
        <p:nvSpPr>
          <p:cNvPr id="10" name="PlaceHolder 9"/>
          <p:cNvSpPr>
            <a:spLocks noGrp="1"/>
          </p:cNvSpPr>
          <p:nvPr>
            <p:ph type="sldNum" idx="57"/>
          </p:nvPr>
        </p:nvSpPr>
        <p:spPr/>
        <p:txBody>
          <a:bodyPr/>
          <a:lstStyle/>
          <a:p>
            <a:fld id="{E900219A-2BDE-4CEE-BAE4-3CF689D2CEE4}" type="slidenum">
              <a:t>‹#›</a:t>
            </a:fld>
            <a:endParaRPr/>
          </a:p>
        </p:txBody>
      </p:sp>
      <p:sp>
        <p:nvSpPr>
          <p:cNvPr id="11" name="PlaceHolder 10"/>
          <p:cNvSpPr>
            <a:spLocks noGrp="1"/>
          </p:cNvSpPr>
          <p:nvPr>
            <p:ph type="dt" idx="55"/>
          </p:nvPr>
        </p:nvSpPr>
        <p:spPr/>
        <p:txBody>
          <a:bodyPr/>
          <a:lstStyle/>
          <a:p>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9"/>
          </p:nvPr>
        </p:nvSpPr>
        <p:spPr/>
        <p:txBody>
          <a:bodyPr/>
          <a:lstStyle/>
          <a:p>
            <a:r>
              <a:t>Footer</a:t>
            </a:r>
          </a:p>
        </p:txBody>
      </p:sp>
      <p:sp>
        <p:nvSpPr>
          <p:cNvPr id="3" name="PlaceHolder 2"/>
          <p:cNvSpPr>
            <a:spLocks noGrp="1"/>
          </p:cNvSpPr>
          <p:nvPr>
            <p:ph type="sldNum" idx="60"/>
          </p:nvPr>
        </p:nvSpPr>
        <p:spPr/>
        <p:txBody>
          <a:bodyPr/>
          <a:lstStyle/>
          <a:p>
            <a:fld id="{4A62A22D-3E39-4450-83E4-ADF4BE915B5E}" type="slidenum">
              <a:t>‹#›</a:t>
            </a:fld>
            <a:endParaRPr/>
          </a:p>
        </p:txBody>
      </p:sp>
      <p:sp>
        <p:nvSpPr>
          <p:cNvPr id="4" name="PlaceHolder 3"/>
          <p:cNvSpPr>
            <a:spLocks noGrp="1"/>
          </p:cNvSpPr>
          <p:nvPr>
            <p:ph type="dt" idx="58"/>
          </p:nvPr>
        </p:nvSpPr>
        <p:spPr/>
        <p:txBody>
          <a:bodyPr/>
          <a:lstStyle/>
          <a:p>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3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31"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59"/>
          </p:nvPr>
        </p:nvSpPr>
        <p:spPr/>
        <p:txBody>
          <a:bodyPr/>
          <a:lstStyle/>
          <a:p>
            <a:r>
              <a:t>Footer</a:t>
            </a:r>
          </a:p>
        </p:txBody>
      </p:sp>
      <p:sp>
        <p:nvSpPr>
          <p:cNvPr id="5" name="PlaceHolder 4"/>
          <p:cNvSpPr>
            <a:spLocks noGrp="1"/>
          </p:cNvSpPr>
          <p:nvPr>
            <p:ph type="sldNum" idx="60"/>
          </p:nvPr>
        </p:nvSpPr>
        <p:spPr/>
        <p:txBody>
          <a:bodyPr/>
          <a:lstStyle/>
          <a:p>
            <a:fld id="{0CDD3DC7-0021-42C4-AF45-C66A1BED4135}" type="slidenum">
              <a:t>‹#›</a:t>
            </a:fld>
            <a:endParaRPr/>
          </a:p>
        </p:txBody>
      </p:sp>
      <p:sp>
        <p:nvSpPr>
          <p:cNvPr id="6" name="PlaceHolder 5"/>
          <p:cNvSpPr>
            <a:spLocks noGrp="1"/>
          </p:cNvSpPr>
          <p:nvPr>
            <p:ph type="dt" idx="58"/>
          </p:nvPr>
        </p:nvSpPr>
        <p:spPr/>
        <p:txBody>
          <a:body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3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59"/>
          </p:nvPr>
        </p:nvSpPr>
        <p:spPr/>
        <p:txBody>
          <a:bodyPr/>
          <a:lstStyle/>
          <a:p>
            <a:r>
              <a:t>Footer</a:t>
            </a:r>
          </a:p>
        </p:txBody>
      </p:sp>
      <p:sp>
        <p:nvSpPr>
          <p:cNvPr id="5" name="PlaceHolder 4"/>
          <p:cNvSpPr>
            <a:spLocks noGrp="1"/>
          </p:cNvSpPr>
          <p:nvPr>
            <p:ph type="sldNum" idx="60"/>
          </p:nvPr>
        </p:nvSpPr>
        <p:spPr/>
        <p:txBody>
          <a:bodyPr/>
          <a:lstStyle/>
          <a:p>
            <a:fld id="{D0020218-B504-4F7D-8F4B-1C5DF9B9776B}" type="slidenum">
              <a:t>‹#›</a:t>
            </a:fld>
            <a:endParaRPr/>
          </a:p>
        </p:txBody>
      </p:sp>
      <p:sp>
        <p:nvSpPr>
          <p:cNvPr id="6" name="PlaceHolder 5"/>
          <p:cNvSpPr>
            <a:spLocks noGrp="1"/>
          </p:cNvSpPr>
          <p:nvPr>
            <p:ph type="dt" idx="58"/>
          </p:nvPr>
        </p:nvSpPr>
        <p:spPr/>
        <p:txBody>
          <a:bodyPr/>
          <a:lstStyle/>
          <a:p>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34"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3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83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59"/>
          </p:nvPr>
        </p:nvSpPr>
        <p:spPr/>
        <p:txBody>
          <a:bodyPr/>
          <a:lstStyle/>
          <a:p>
            <a:r>
              <a:t>Footer</a:t>
            </a:r>
          </a:p>
        </p:txBody>
      </p:sp>
      <p:sp>
        <p:nvSpPr>
          <p:cNvPr id="6" name="PlaceHolder 5"/>
          <p:cNvSpPr>
            <a:spLocks noGrp="1"/>
          </p:cNvSpPr>
          <p:nvPr>
            <p:ph type="sldNum" idx="60"/>
          </p:nvPr>
        </p:nvSpPr>
        <p:spPr/>
        <p:txBody>
          <a:bodyPr/>
          <a:lstStyle/>
          <a:p>
            <a:fld id="{DCC9F600-D27B-4D3C-8028-DF18F43CC562}" type="slidenum">
              <a:t>‹#›</a:t>
            </a:fld>
            <a:endParaRPr/>
          </a:p>
        </p:txBody>
      </p:sp>
      <p:sp>
        <p:nvSpPr>
          <p:cNvPr id="7" name="PlaceHolder 6"/>
          <p:cNvSpPr>
            <a:spLocks noGrp="1"/>
          </p:cNvSpPr>
          <p:nvPr>
            <p:ph type="dt" idx="58"/>
          </p:nvPr>
        </p:nvSpPr>
        <p:spPr/>
        <p:txBody>
          <a:bodyPr/>
          <a:lstStyle/>
          <a:p>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3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59"/>
          </p:nvPr>
        </p:nvSpPr>
        <p:spPr/>
        <p:txBody>
          <a:bodyPr/>
          <a:lstStyle/>
          <a:p>
            <a:r>
              <a:t>Footer</a:t>
            </a:r>
          </a:p>
        </p:txBody>
      </p:sp>
      <p:sp>
        <p:nvSpPr>
          <p:cNvPr id="4" name="PlaceHolder 3"/>
          <p:cNvSpPr>
            <a:spLocks noGrp="1"/>
          </p:cNvSpPr>
          <p:nvPr>
            <p:ph type="sldNum" idx="60"/>
          </p:nvPr>
        </p:nvSpPr>
        <p:spPr/>
        <p:txBody>
          <a:bodyPr/>
          <a:lstStyle/>
          <a:p>
            <a:fld id="{0D1FE32B-5C66-4985-9D0C-0321FB686648}" type="slidenum">
              <a:t>‹#›</a:t>
            </a:fld>
            <a:endParaRPr/>
          </a:p>
        </p:txBody>
      </p:sp>
      <p:sp>
        <p:nvSpPr>
          <p:cNvPr id="5" name="PlaceHolder 4"/>
          <p:cNvSpPr>
            <a:spLocks noGrp="1"/>
          </p:cNvSpPr>
          <p:nvPr>
            <p:ph type="dt" idx="58"/>
          </p:nvPr>
        </p:nvSpPr>
        <p:spPr/>
        <p:txBody>
          <a:bodyPr/>
          <a:lstStyle/>
          <a:p>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38"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59"/>
          </p:nvPr>
        </p:nvSpPr>
        <p:spPr/>
        <p:txBody>
          <a:bodyPr/>
          <a:lstStyle/>
          <a:p>
            <a:r>
              <a:t>Footer</a:t>
            </a:r>
          </a:p>
        </p:txBody>
      </p:sp>
      <p:sp>
        <p:nvSpPr>
          <p:cNvPr id="4" name="PlaceHolder 3"/>
          <p:cNvSpPr>
            <a:spLocks noGrp="1"/>
          </p:cNvSpPr>
          <p:nvPr>
            <p:ph type="sldNum" idx="60"/>
          </p:nvPr>
        </p:nvSpPr>
        <p:spPr/>
        <p:txBody>
          <a:bodyPr/>
          <a:lstStyle/>
          <a:p>
            <a:fld id="{B46952B1-14DA-4F84-B9D3-EC4CBA2217A2}" type="slidenum">
              <a:t>‹#›</a:t>
            </a:fld>
            <a:endParaRPr/>
          </a:p>
        </p:txBody>
      </p:sp>
      <p:sp>
        <p:nvSpPr>
          <p:cNvPr id="5" name="PlaceHolder 4"/>
          <p:cNvSpPr>
            <a:spLocks noGrp="1"/>
          </p:cNvSpPr>
          <p:nvPr>
            <p:ph type="dt" idx="58"/>
          </p:nvPr>
        </p:nvSpPr>
        <p:spPr/>
        <p:txBody>
          <a:bodyPr/>
          <a:lstStyle/>
          <a:p>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3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4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84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84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59"/>
          </p:nvPr>
        </p:nvSpPr>
        <p:spPr/>
        <p:txBody>
          <a:bodyPr/>
          <a:lstStyle/>
          <a:p>
            <a:r>
              <a:t>Footer</a:t>
            </a:r>
          </a:p>
        </p:txBody>
      </p:sp>
      <p:sp>
        <p:nvSpPr>
          <p:cNvPr id="7" name="PlaceHolder 6"/>
          <p:cNvSpPr>
            <a:spLocks noGrp="1"/>
          </p:cNvSpPr>
          <p:nvPr>
            <p:ph type="sldNum" idx="60"/>
          </p:nvPr>
        </p:nvSpPr>
        <p:spPr/>
        <p:txBody>
          <a:bodyPr/>
          <a:lstStyle/>
          <a:p>
            <a:fld id="{EBB24A85-ABC7-4727-8140-883641A410DB}" type="slidenum">
              <a:t>‹#›</a:t>
            </a:fld>
            <a:endParaRPr/>
          </a:p>
        </p:txBody>
      </p:sp>
      <p:sp>
        <p:nvSpPr>
          <p:cNvPr id="8" name="PlaceHolder 7"/>
          <p:cNvSpPr>
            <a:spLocks noGrp="1"/>
          </p:cNvSpPr>
          <p:nvPr>
            <p:ph type="dt" idx="58"/>
          </p:nvPr>
        </p:nvSpPr>
        <p:spPr/>
        <p:txBody>
          <a:bodyPr/>
          <a:lstStyle/>
          <a:p>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4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4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84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84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59"/>
          </p:nvPr>
        </p:nvSpPr>
        <p:spPr/>
        <p:txBody>
          <a:bodyPr/>
          <a:lstStyle/>
          <a:p>
            <a:r>
              <a:t>Footer</a:t>
            </a:r>
          </a:p>
        </p:txBody>
      </p:sp>
      <p:sp>
        <p:nvSpPr>
          <p:cNvPr id="7" name="PlaceHolder 6"/>
          <p:cNvSpPr>
            <a:spLocks noGrp="1"/>
          </p:cNvSpPr>
          <p:nvPr>
            <p:ph type="sldNum" idx="60"/>
          </p:nvPr>
        </p:nvSpPr>
        <p:spPr/>
        <p:txBody>
          <a:bodyPr/>
          <a:lstStyle/>
          <a:p>
            <a:fld id="{7CE562B6-E7D2-46C5-8826-871B62909ED9}" type="slidenum">
              <a:t>‹#›</a:t>
            </a:fld>
            <a:endParaRPr/>
          </a:p>
        </p:txBody>
      </p:sp>
      <p:sp>
        <p:nvSpPr>
          <p:cNvPr id="8" name="PlaceHolder 7"/>
          <p:cNvSpPr>
            <a:spLocks noGrp="1"/>
          </p:cNvSpPr>
          <p:nvPr>
            <p:ph type="dt" idx="58"/>
          </p:nvPr>
        </p:nvSpPr>
        <p:spPr/>
        <p:txBody>
          <a:bodyPr/>
          <a:lstStyle/>
          <a:p>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84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4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84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85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59"/>
          </p:nvPr>
        </p:nvSpPr>
        <p:spPr/>
        <p:txBody>
          <a:bodyPr/>
          <a:lstStyle/>
          <a:p>
            <a:r>
              <a:t>Footer</a:t>
            </a:r>
          </a:p>
        </p:txBody>
      </p:sp>
      <p:sp>
        <p:nvSpPr>
          <p:cNvPr id="7" name="PlaceHolder 6"/>
          <p:cNvSpPr>
            <a:spLocks noGrp="1"/>
          </p:cNvSpPr>
          <p:nvPr>
            <p:ph type="sldNum" idx="60"/>
          </p:nvPr>
        </p:nvSpPr>
        <p:spPr/>
        <p:txBody>
          <a:bodyPr/>
          <a:lstStyle/>
          <a:p>
            <a:fld id="{B04F64F7-EACE-42E7-BA91-1CA14FF8276B}" type="slidenum">
              <a:t>‹#›</a:t>
            </a:fld>
            <a:endParaRPr/>
          </a:p>
        </p:txBody>
      </p:sp>
      <p:sp>
        <p:nvSpPr>
          <p:cNvPr id="8" name="PlaceHolder 7"/>
          <p:cNvSpPr>
            <a:spLocks noGrp="1"/>
          </p:cNvSpPr>
          <p:nvPr>
            <p:ph type="dt" idx="58"/>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659C8F77-0A42-400B-B0C6-9028E9A2328B}" type="slidenum">
              <a:t>‹#›</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51"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5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85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59"/>
          </p:nvPr>
        </p:nvSpPr>
        <p:spPr/>
        <p:txBody>
          <a:bodyPr/>
          <a:lstStyle/>
          <a:p>
            <a:r>
              <a:t>Footer</a:t>
            </a:r>
          </a:p>
        </p:txBody>
      </p:sp>
      <p:sp>
        <p:nvSpPr>
          <p:cNvPr id="6" name="PlaceHolder 5"/>
          <p:cNvSpPr>
            <a:spLocks noGrp="1"/>
          </p:cNvSpPr>
          <p:nvPr>
            <p:ph type="sldNum" idx="60"/>
          </p:nvPr>
        </p:nvSpPr>
        <p:spPr/>
        <p:txBody>
          <a:bodyPr/>
          <a:lstStyle/>
          <a:p>
            <a:fld id="{6D10446F-C860-459E-A84D-C534B7EBC83D}" type="slidenum">
              <a:t>‹#›</a:t>
            </a:fld>
            <a:endParaRPr/>
          </a:p>
        </p:txBody>
      </p:sp>
      <p:sp>
        <p:nvSpPr>
          <p:cNvPr id="7" name="PlaceHolder 6"/>
          <p:cNvSpPr>
            <a:spLocks noGrp="1"/>
          </p:cNvSpPr>
          <p:nvPr>
            <p:ph type="dt" idx="58"/>
          </p:nvPr>
        </p:nvSpPr>
        <p:spPr/>
        <p:txBody>
          <a:body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54"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5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85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85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85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59"/>
          </p:nvPr>
        </p:nvSpPr>
        <p:spPr/>
        <p:txBody>
          <a:bodyPr/>
          <a:lstStyle/>
          <a:p>
            <a:r>
              <a:t>Footer</a:t>
            </a:r>
          </a:p>
        </p:txBody>
      </p:sp>
      <p:sp>
        <p:nvSpPr>
          <p:cNvPr id="8" name="PlaceHolder 7"/>
          <p:cNvSpPr>
            <a:spLocks noGrp="1"/>
          </p:cNvSpPr>
          <p:nvPr>
            <p:ph type="sldNum" idx="60"/>
          </p:nvPr>
        </p:nvSpPr>
        <p:spPr/>
        <p:txBody>
          <a:bodyPr/>
          <a:lstStyle/>
          <a:p>
            <a:fld id="{6EED527B-BB8C-44E3-BDB7-E03526F2FF86}" type="slidenum">
              <a:t>‹#›</a:t>
            </a:fld>
            <a:endParaRPr/>
          </a:p>
        </p:txBody>
      </p:sp>
      <p:sp>
        <p:nvSpPr>
          <p:cNvPr id="9" name="PlaceHolder 8"/>
          <p:cNvSpPr>
            <a:spLocks noGrp="1"/>
          </p:cNvSpPr>
          <p:nvPr>
            <p:ph type="dt" idx="58"/>
          </p:nvPr>
        </p:nvSpPr>
        <p:spPr/>
        <p:txBody>
          <a:body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5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6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86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86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86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86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86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59"/>
          </p:nvPr>
        </p:nvSpPr>
        <p:spPr/>
        <p:txBody>
          <a:bodyPr/>
          <a:lstStyle/>
          <a:p>
            <a:r>
              <a:t>Footer</a:t>
            </a:r>
          </a:p>
        </p:txBody>
      </p:sp>
      <p:sp>
        <p:nvSpPr>
          <p:cNvPr id="10" name="PlaceHolder 9"/>
          <p:cNvSpPr>
            <a:spLocks noGrp="1"/>
          </p:cNvSpPr>
          <p:nvPr>
            <p:ph type="sldNum" idx="60"/>
          </p:nvPr>
        </p:nvSpPr>
        <p:spPr/>
        <p:txBody>
          <a:bodyPr/>
          <a:lstStyle/>
          <a:p>
            <a:fld id="{3E029679-A122-494D-A121-0A7975C3F4BE}" type="slidenum">
              <a:t>‹#›</a:t>
            </a:fld>
            <a:endParaRPr/>
          </a:p>
        </p:txBody>
      </p:sp>
      <p:sp>
        <p:nvSpPr>
          <p:cNvPr id="11" name="PlaceHolder 10"/>
          <p:cNvSpPr>
            <a:spLocks noGrp="1"/>
          </p:cNvSpPr>
          <p:nvPr>
            <p:ph type="dt" idx="58"/>
          </p:nvPr>
        </p:nvSpPr>
        <p:spPr/>
        <p:txBody>
          <a:body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62"/>
          </p:nvPr>
        </p:nvSpPr>
        <p:spPr/>
        <p:txBody>
          <a:bodyPr/>
          <a:lstStyle/>
          <a:p>
            <a:r>
              <a:t>Footer</a:t>
            </a:r>
          </a:p>
        </p:txBody>
      </p:sp>
      <p:sp>
        <p:nvSpPr>
          <p:cNvPr id="3" name="PlaceHolder 2"/>
          <p:cNvSpPr>
            <a:spLocks noGrp="1"/>
          </p:cNvSpPr>
          <p:nvPr>
            <p:ph type="sldNum" idx="63"/>
          </p:nvPr>
        </p:nvSpPr>
        <p:spPr/>
        <p:txBody>
          <a:bodyPr/>
          <a:lstStyle/>
          <a:p>
            <a:fld id="{BC77B32C-9C93-4D84-99A0-F6ED11AD64F8}" type="slidenum">
              <a:t>‹#›</a:t>
            </a:fld>
            <a:endParaRPr/>
          </a:p>
        </p:txBody>
      </p:sp>
      <p:sp>
        <p:nvSpPr>
          <p:cNvPr id="4" name="PlaceHolder 3"/>
          <p:cNvSpPr>
            <a:spLocks noGrp="1"/>
          </p:cNvSpPr>
          <p:nvPr>
            <p:ph type="dt" idx="61"/>
          </p:nvPr>
        </p:nvSpPr>
        <p:spPr/>
        <p:txBody>
          <a:body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6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70"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62"/>
          </p:nvPr>
        </p:nvSpPr>
        <p:spPr/>
        <p:txBody>
          <a:bodyPr/>
          <a:lstStyle/>
          <a:p>
            <a:r>
              <a:t>Footer</a:t>
            </a:r>
          </a:p>
        </p:txBody>
      </p:sp>
      <p:sp>
        <p:nvSpPr>
          <p:cNvPr id="5" name="PlaceHolder 4"/>
          <p:cNvSpPr>
            <a:spLocks noGrp="1"/>
          </p:cNvSpPr>
          <p:nvPr>
            <p:ph type="sldNum" idx="63"/>
          </p:nvPr>
        </p:nvSpPr>
        <p:spPr/>
        <p:txBody>
          <a:bodyPr/>
          <a:lstStyle/>
          <a:p>
            <a:fld id="{DCFB8110-345F-402B-B65F-55B6A3F9B1FD}" type="slidenum">
              <a:t>‹#›</a:t>
            </a:fld>
            <a:endParaRPr/>
          </a:p>
        </p:txBody>
      </p:sp>
      <p:sp>
        <p:nvSpPr>
          <p:cNvPr id="6" name="PlaceHolder 5"/>
          <p:cNvSpPr>
            <a:spLocks noGrp="1"/>
          </p:cNvSpPr>
          <p:nvPr>
            <p:ph type="dt" idx="61"/>
          </p:nvPr>
        </p:nvSpPr>
        <p:spPr/>
        <p:txBody>
          <a:body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71"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72"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62"/>
          </p:nvPr>
        </p:nvSpPr>
        <p:spPr/>
        <p:txBody>
          <a:bodyPr/>
          <a:lstStyle/>
          <a:p>
            <a:r>
              <a:t>Footer</a:t>
            </a:r>
          </a:p>
        </p:txBody>
      </p:sp>
      <p:sp>
        <p:nvSpPr>
          <p:cNvPr id="5" name="PlaceHolder 4"/>
          <p:cNvSpPr>
            <a:spLocks noGrp="1"/>
          </p:cNvSpPr>
          <p:nvPr>
            <p:ph type="sldNum" idx="63"/>
          </p:nvPr>
        </p:nvSpPr>
        <p:spPr/>
        <p:txBody>
          <a:bodyPr/>
          <a:lstStyle/>
          <a:p>
            <a:fld id="{F2608FAE-C2F8-4791-8706-C065B663C1E9}" type="slidenum">
              <a:t>‹#›</a:t>
            </a:fld>
            <a:endParaRPr/>
          </a:p>
        </p:txBody>
      </p:sp>
      <p:sp>
        <p:nvSpPr>
          <p:cNvPr id="6" name="PlaceHolder 5"/>
          <p:cNvSpPr>
            <a:spLocks noGrp="1"/>
          </p:cNvSpPr>
          <p:nvPr>
            <p:ph type="dt" idx="61"/>
          </p:nvPr>
        </p:nvSpPr>
        <p:spPr/>
        <p:txBody>
          <a:body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7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7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87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62"/>
          </p:nvPr>
        </p:nvSpPr>
        <p:spPr/>
        <p:txBody>
          <a:bodyPr/>
          <a:lstStyle/>
          <a:p>
            <a:r>
              <a:t>Footer</a:t>
            </a:r>
          </a:p>
        </p:txBody>
      </p:sp>
      <p:sp>
        <p:nvSpPr>
          <p:cNvPr id="6" name="PlaceHolder 5"/>
          <p:cNvSpPr>
            <a:spLocks noGrp="1"/>
          </p:cNvSpPr>
          <p:nvPr>
            <p:ph type="sldNum" idx="63"/>
          </p:nvPr>
        </p:nvSpPr>
        <p:spPr/>
        <p:txBody>
          <a:bodyPr/>
          <a:lstStyle/>
          <a:p>
            <a:fld id="{F8B909BB-F16A-4226-8EFC-919D70D4547B}" type="slidenum">
              <a:t>‹#›</a:t>
            </a:fld>
            <a:endParaRPr/>
          </a:p>
        </p:txBody>
      </p:sp>
      <p:sp>
        <p:nvSpPr>
          <p:cNvPr id="7" name="PlaceHolder 6"/>
          <p:cNvSpPr>
            <a:spLocks noGrp="1"/>
          </p:cNvSpPr>
          <p:nvPr>
            <p:ph type="dt" idx="61"/>
          </p:nvPr>
        </p:nvSpPr>
        <p:spPr/>
        <p:txBody>
          <a:body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76"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62"/>
          </p:nvPr>
        </p:nvSpPr>
        <p:spPr/>
        <p:txBody>
          <a:bodyPr/>
          <a:lstStyle/>
          <a:p>
            <a:r>
              <a:t>Footer</a:t>
            </a:r>
          </a:p>
        </p:txBody>
      </p:sp>
      <p:sp>
        <p:nvSpPr>
          <p:cNvPr id="4" name="PlaceHolder 3"/>
          <p:cNvSpPr>
            <a:spLocks noGrp="1"/>
          </p:cNvSpPr>
          <p:nvPr>
            <p:ph type="sldNum" idx="63"/>
          </p:nvPr>
        </p:nvSpPr>
        <p:spPr/>
        <p:txBody>
          <a:bodyPr/>
          <a:lstStyle/>
          <a:p>
            <a:fld id="{7C894B70-542D-46AA-996D-C6BA7C1CA7F4}" type="slidenum">
              <a:t>‹#›</a:t>
            </a:fld>
            <a:endParaRPr/>
          </a:p>
        </p:txBody>
      </p:sp>
      <p:sp>
        <p:nvSpPr>
          <p:cNvPr id="5" name="PlaceHolder 4"/>
          <p:cNvSpPr>
            <a:spLocks noGrp="1"/>
          </p:cNvSpPr>
          <p:nvPr>
            <p:ph type="dt" idx="61"/>
          </p:nvPr>
        </p:nvSpPr>
        <p:spPr/>
        <p:txBody>
          <a:bodyPr/>
          <a:lstStyle/>
          <a:p>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77"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62"/>
          </p:nvPr>
        </p:nvSpPr>
        <p:spPr/>
        <p:txBody>
          <a:bodyPr/>
          <a:lstStyle/>
          <a:p>
            <a:r>
              <a:t>Footer</a:t>
            </a:r>
          </a:p>
        </p:txBody>
      </p:sp>
      <p:sp>
        <p:nvSpPr>
          <p:cNvPr id="4" name="PlaceHolder 3"/>
          <p:cNvSpPr>
            <a:spLocks noGrp="1"/>
          </p:cNvSpPr>
          <p:nvPr>
            <p:ph type="sldNum" idx="63"/>
          </p:nvPr>
        </p:nvSpPr>
        <p:spPr/>
        <p:txBody>
          <a:bodyPr/>
          <a:lstStyle/>
          <a:p>
            <a:fld id="{D52E4012-1913-49B2-86D8-6E397D99D836}" type="slidenum">
              <a:t>‹#›</a:t>
            </a:fld>
            <a:endParaRPr/>
          </a:p>
        </p:txBody>
      </p:sp>
      <p:sp>
        <p:nvSpPr>
          <p:cNvPr id="5" name="PlaceHolder 4"/>
          <p:cNvSpPr>
            <a:spLocks noGrp="1"/>
          </p:cNvSpPr>
          <p:nvPr>
            <p:ph type="dt" idx="61"/>
          </p:nvPr>
        </p:nvSpPr>
        <p:spPr/>
        <p:txBody>
          <a:bodyPr/>
          <a:lstStyle/>
          <a:p>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7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88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88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62"/>
          </p:nvPr>
        </p:nvSpPr>
        <p:spPr/>
        <p:txBody>
          <a:bodyPr/>
          <a:lstStyle/>
          <a:p>
            <a:r>
              <a:t>Footer</a:t>
            </a:r>
          </a:p>
        </p:txBody>
      </p:sp>
      <p:sp>
        <p:nvSpPr>
          <p:cNvPr id="7" name="PlaceHolder 6"/>
          <p:cNvSpPr>
            <a:spLocks noGrp="1"/>
          </p:cNvSpPr>
          <p:nvPr>
            <p:ph type="sldNum" idx="63"/>
          </p:nvPr>
        </p:nvSpPr>
        <p:spPr/>
        <p:txBody>
          <a:bodyPr/>
          <a:lstStyle/>
          <a:p>
            <a:fld id="{17DABCED-F1D5-4C3A-84CA-25068A1311E8}" type="slidenum">
              <a:t>‹#›</a:t>
            </a:fld>
            <a:endParaRPr/>
          </a:p>
        </p:txBody>
      </p:sp>
      <p:sp>
        <p:nvSpPr>
          <p:cNvPr id="8" name="PlaceHolder 7"/>
          <p:cNvSpPr>
            <a:spLocks noGrp="1"/>
          </p:cNvSpPr>
          <p:nvPr>
            <p:ph type="dt" idx="61"/>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9"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600599C7-6FAB-48C0-9010-B43A1B159C1C}" type="slidenum">
              <a:t>‹#›</a:t>
            </a:fld>
            <a:endParaRPr/>
          </a:p>
        </p:txBody>
      </p:sp>
      <p:sp>
        <p:nvSpPr>
          <p:cNvPr id="6" name="PlaceHolder 5"/>
          <p:cNvSpPr>
            <a:spLocks noGrp="1"/>
          </p:cNvSpPr>
          <p:nvPr>
            <p:ph type="dt" idx="7"/>
          </p:nvPr>
        </p:nvSpPr>
        <p:spPr/>
        <p:txBody>
          <a:body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8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8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88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885"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62"/>
          </p:nvPr>
        </p:nvSpPr>
        <p:spPr/>
        <p:txBody>
          <a:bodyPr/>
          <a:lstStyle/>
          <a:p>
            <a:r>
              <a:t>Footer</a:t>
            </a:r>
          </a:p>
        </p:txBody>
      </p:sp>
      <p:sp>
        <p:nvSpPr>
          <p:cNvPr id="7" name="PlaceHolder 6"/>
          <p:cNvSpPr>
            <a:spLocks noGrp="1"/>
          </p:cNvSpPr>
          <p:nvPr>
            <p:ph type="sldNum" idx="63"/>
          </p:nvPr>
        </p:nvSpPr>
        <p:spPr/>
        <p:txBody>
          <a:bodyPr/>
          <a:lstStyle/>
          <a:p>
            <a:fld id="{C2FD4A2E-62B9-4C0B-A01D-EB87B8D268DF}" type="slidenum">
              <a:t>‹#›</a:t>
            </a:fld>
            <a:endParaRPr/>
          </a:p>
        </p:txBody>
      </p:sp>
      <p:sp>
        <p:nvSpPr>
          <p:cNvPr id="8" name="PlaceHolder 7"/>
          <p:cNvSpPr>
            <a:spLocks noGrp="1"/>
          </p:cNvSpPr>
          <p:nvPr>
            <p:ph type="dt" idx="61"/>
          </p:nvPr>
        </p:nvSpPr>
        <p:spPr/>
        <p:txBody>
          <a:body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886"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8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88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889"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62"/>
          </p:nvPr>
        </p:nvSpPr>
        <p:spPr/>
        <p:txBody>
          <a:bodyPr/>
          <a:lstStyle/>
          <a:p>
            <a:r>
              <a:t>Footer</a:t>
            </a:r>
          </a:p>
        </p:txBody>
      </p:sp>
      <p:sp>
        <p:nvSpPr>
          <p:cNvPr id="7" name="PlaceHolder 6"/>
          <p:cNvSpPr>
            <a:spLocks noGrp="1"/>
          </p:cNvSpPr>
          <p:nvPr>
            <p:ph type="sldNum" idx="63"/>
          </p:nvPr>
        </p:nvSpPr>
        <p:spPr/>
        <p:txBody>
          <a:bodyPr/>
          <a:lstStyle/>
          <a:p>
            <a:fld id="{486FE649-E99B-4810-B784-D59C5278E260}" type="slidenum">
              <a:t>‹#›</a:t>
            </a:fld>
            <a:endParaRPr/>
          </a:p>
        </p:txBody>
      </p:sp>
      <p:sp>
        <p:nvSpPr>
          <p:cNvPr id="8" name="PlaceHolder 7"/>
          <p:cNvSpPr>
            <a:spLocks noGrp="1"/>
          </p:cNvSpPr>
          <p:nvPr>
            <p:ph type="dt" idx="61"/>
          </p:nvPr>
        </p:nvSpPr>
        <p:spPr/>
        <p:txBody>
          <a:body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9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91"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892"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62"/>
          </p:nvPr>
        </p:nvSpPr>
        <p:spPr/>
        <p:txBody>
          <a:bodyPr/>
          <a:lstStyle/>
          <a:p>
            <a:r>
              <a:t>Footer</a:t>
            </a:r>
          </a:p>
        </p:txBody>
      </p:sp>
      <p:sp>
        <p:nvSpPr>
          <p:cNvPr id="6" name="PlaceHolder 5"/>
          <p:cNvSpPr>
            <a:spLocks noGrp="1"/>
          </p:cNvSpPr>
          <p:nvPr>
            <p:ph type="sldNum" idx="63"/>
          </p:nvPr>
        </p:nvSpPr>
        <p:spPr/>
        <p:txBody>
          <a:bodyPr/>
          <a:lstStyle/>
          <a:p>
            <a:fld id="{98816477-AF66-4B26-ADA3-D57DE6CB00AF}" type="slidenum">
              <a:t>‹#›</a:t>
            </a:fld>
            <a:endParaRPr/>
          </a:p>
        </p:txBody>
      </p:sp>
      <p:sp>
        <p:nvSpPr>
          <p:cNvPr id="7" name="PlaceHolder 6"/>
          <p:cNvSpPr>
            <a:spLocks noGrp="1"/>
          </p:cNvSpPr>
          <p:nvPr>
            <p:ph type="dt" idx="61"/>
          </p:nvPr>
        </p:nvSpPr>
        <p:spPr/>
        <p:txBody>
          <a:body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9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9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89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89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897"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62"/>
          </p:nvPr>
        </p:nvSpPr>
        <p:spPr/>
        <p:txBody>
          <a:bodyPr/>
          <a:lstStyle/>
          <a:p>
            <a:r>
              <a:t>Footer</a:t>
            </a:r>
          </a:p>
        </p:txBody>
      </p:sp>
      <p:sp>
        <p:nvSpPr>
          <p:cNvPr id="8" name="PlaceHolder 7"/>
          <p:cNvSpPr>
            <a:spLocks noGrp="1"/>
          </p:cNvSpPr>
          <p:nvPr>
            <p:ph type="sldNum" idx="63"/>
          </p:nvPr>
        </p:nvSpPr>
        <p:spPr/>
        <p:txBody>
          <a:bodyPr/>
          <a:lstStyle/>
          <a:p>
            <a:fld id="{8BB38B44-4A04-43B4-ACF8-7D43BF0A8B55}" type="slidenum">
              <a:t>‹#›</a:t>
            </a:fld>
            <a:endParaRPr/>
          </a:p>
        </p:txBody>
      </p:sp>
      <p:sp>
        <p:nvSpPr>
          <p:cNvPr id="9" name="PlaceHolder 8"/>
          <p:cNvSpPr>
            <a:spLocks noGrp="1"/>
          </p:cNvSpPr>
          <p:nvPr>
            <p:ph type="dt" idx="61"/>
          </p:nvPr>
        </p:nvSpPr>
        <p:spPr/>
        <p:txBody>
          <a:bodyPr/>
          <a:lstStyle/>
          <a:p>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9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899"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900"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901"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902"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903"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904"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62"/>
          </p:nvPr>
        </p:nvSpPr>
        <p:spPr/>
        <p:txBody>
          <a:bodyPr/>
          <a:lstStyle/>
          <a:p>
            <a:r>
              <a:t>Footer</a:t>
            </a:r>
          </a:p>
        </p:txBody>
      </p:sp>
      <p:sp>
        <p:nvSpPr>
          <p:cNvPr id="10" name="PlaceHolder 9"/>
          <p:cNvSpPr>
            <a:spLocks noGrp="1"/>
          </p:cNvSpPr>
          <p:nvPr>
            <p:ph type="sldNum" idx="63"/>
          </p:nvPr>
        </p:nvSpPr>
        <p:spPr/>
        <p:txBody>
          <a:bodyPr/>
          <a:lstStyle/>
          <a:p>
            <a:fld id="{6CE55B1A-F805-4EE5-94E7-AFCF389BEF0F}" type="slidenum">
              <a:t>‹#›</a:t>
            </a:fld>
            <a:endParaRPr/>
          </a:p>
        </p:txBody>
      </p:sp>
      <p:sp>
        <p:nvSpPr>
          <p:cNvPr id="11" name="PlaceHolder 10"/>
          <p:cNvSpPr>
            <a:spLocks noGrp="1"/>
          </p:cNvSpPr>
          <p:nvPr>
            <p:ph type="dt" idx="61"/>
          </p:nvPr>
        </p:nvSpPr>
        <p:spPr/>
        <p:txBody>
          <a:bodyPr/>
          <a:lstStyle/>
          <a:p>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65"/>
          </p:nvPr>
        </p:nvSpPr>
        <p:spPr/>
        <p:txBody>
          <a:bodyPr/>
          <a:lstStyle/>
          <a:p>
            <a:r>
              <a:t>Footer</a:t>
            </a:r>
          </a:p>
        </p:txBody>
      </p:sp>
      <p:sp>
        <p:nvSpPr>
          <p:cNvPr id="3" name="PlaceHolder 2"/>
          <p:cNvSpPr>
            <a:spLocks noGrp="1"/>
          </p:cNvSpPr>
          <p:nvPr>
            <p:ph type="sldNum" idx="66"/>
          </p:nvPr>
        </p:nvSpPr>
        <p:spPr/>
        <p:txBody>
          <a:bodyPr/>
          <a:lstStyle/>
          <a:p>
            <a:fld id="{A6CE7232-22D7-41D9-ACD9-02186575C023}" type="slidenum">
              <a:t>‹#›</a:t>
            </a:fld>
            <a:endParaRPr/>
          </a:p>
        </p:txBody>
      </p:sp>
      <p:sp>
        <p:nvSpPr>
          <p:cNvPr id="4" name="PlaceHolder 3"/>
          <p:cNvSpPr>
            <a:spLocks noGrp="1"/>
          </p:cNvSpPr>
          <p:nvPr>
            <p:ph type="dt" idx="64"/>
          </p:nvPr>
        </p:nvSpPr>
        <p:spPr/>
        <p:txBody>
          <a:bodyPr/>
          <a:lstStyle/>
          <a:p>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11"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12"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65"/>
          </p:nvPr>
        </p:nvSpPr>
        <p:spPr/>
        <p:txBody>
          <a:bodyPr/>
          <a:lstStyle/>
          <a:p>
            <a:r>
              <a:t>Footer</a:t>
            </a:r>
          </a:p>
        </p:txBody>
      </p:sp>
      <p:sp>
        <p:nvSpPr>
          <p:cNvPr id="5" name="PlaceHolder 4"/>
          <p:cNvSpPr>
            <a:spLocks noGrp="1"/>
          </p:cNvSpPr>
          <p:nvPr>
            <p:ph type="sldNum" idx="66"/>
          </p:nvPr>
        </p:nvSpPr>
        <p:spPr/>
        <p:txBody>
          <a:bodyPr/>
          <a:lstStyle/>
          <a:p>
            <a:fld id="{AF83500A-D87A-47BB-AE19-F80982695D65}" type="slidenum">
              <a:t>‹#›</a:t>
            </a:fld>
            <a:endParaRPr/>
          </a:p>
        </p:txBody>
      </p:sp>
      <p:sp>
        <p:nvSpPr>
          <p:cNvPr id="6" name="PlaceHolder 5"/>
          <p:cNvSpPr>
            <a:spLocks noGrp="1"/>
          </p:cNvSpPr>
          <p:nvPr>
            <p:ph type="dt" idx="64"/>
          </p:nvPr>
        </p:nvSpPr>
        <p:spPr/>
        <p:txBody>
          <a:bodyPr/>
          <a:lstStyle/>
          <a:p>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1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14"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65"/>
          </p:nvPr>
        </p:nvSpPr>
        <p:spPr/>
        <p:txBody>
          <a:bodyPr/>
          <a:lstStyle/>
          <a:p>
            <a:r>
              <a:t>Footer</a:t>
            </a:r>
          </a:p>
        </p:txBody>
      </p:sp>
      <p:sp>
        <p:nvSpPr>
          <p:cNvPr id="5" name="PlaceHolder 4"/>
          <p:cNvSpPr>
            <a:spLocks noGrp="1"/>
          </p:cNvSpPr>
          <p:nvPr>
            <p:ph type="sldNum" idx="66"/>
          </p:nvPr>
        </p:nvSpPr>
        <p:spPr/>
        <p:txBody>
          <a:bodyPr/>
          <a:lstStyle/>
          <a:p>
            <a:fld id="{94EEDF45-7A9F-49B9-BE19-9B5FC6B11395}" type="slidenum">
              <a:t>‹#›</a:t>
            </a:fld>
            <a:endParaRPr/>
          </a:p>
        </p:txBody>
      </p:sp>
      <p:sp>
        <p:nvSpPr>
          <p:cNvPr id="6" name="PlaceHolder 5"/>
          <p:cNvSpPr>
            <a:spLocks noGrp="1"/>
          </p:cNvSpPr>
          <p:nvPr>
            <p:ph type="dt" idx="64"/>
          </p:nvPr>
        </p:nvSpPr>
        <p:spPr/>
        <p:txBody>
          <a:body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91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65"/>
          </p:nvPr>
        </p:nvSpPr>
        <p:spPr/>
        <p:txBody>
          <a:bodyPr/>
          <a:lstStyle/>
          <a:p>
            <a:r>
              <a:t>Footer</a:t>
            </a:r>
          </a:p>
        </p:txBody>
      </p:sp>
      <p:sp>
        <p:nvSpPr>
          <p:cNvPr id="6" name="PlaceHolder 5"/>
          <p:cNvSpPr>
            <a:spLocks noGrp="1"/>
          </p:cNvSpPr>
          <p:nvPr>
            <p:ph type="sldNum" idx="66"/>
          </p:nvPr>
        </p:nvSpPr>
        <p:spPr/>
        <p:txBody>
          <a:bodyPr/>
          <a:lstStyle/>
          <a:p>
            <a:fld id="{E4DC6B12-BA26-4FC5-A007-FFCFE1FB1272}" type="slidenum">
              <a:t>‹#›</a:t>
            </a:fld>
            <a:endParaRPr/>
          </a:p>
        </p:txBody>
      </p:sp>
      <p:sp>
        <p:nvSpPr>
          <p:cNvPr id="7" name="PlaceHolder 6"/>
          <p:cNvSpPr>
            <a:spLocks noGrp="1"/>
          </p:cNvSpPr>
          <p:nvPr>
            <p:ph type="dt" idx="64"/>
          </p:nvPr>
        </p:nvSpPr>
        <p:spPr/>
        <p:txBody>
          <a:bodyPr/>
          <a:lstStyle/>
          <a:p>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1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65"/>
          </p:nvPr>
        </p:nvSpPr>
        <p:spPr/>
        <p:txBody>
          <a:bodyPr/>
          <a:lstStyle/>
          <a:p>
            <a:r>
              <a:t>Footer</a:t>
            </a:r>
          </a:p>
        </p:txBody>
      </p:sp>
      <p:sp>
        <p:nvSpPr>
          <p:cNvPr id="4" name="PlaceHolder 3"/>
          <p:cNvSpPr>
            <a:spLocks noGrp="1"/>
          </p:cNvSpPr>
          <p:nvPr>
            <p:ph type="sldNum" idx="66"/>
          </p:nvPr>
        </p:nvSpPr>
        <p:spPr/>
        <p:txBody>
          <a:bodyPr/>
          <a:lstStyle/>
          <a:p>
            <a:fld id="{B542A086-0C6A-4EFA-BD0E-7C8368E248A1}" type="slidenum">
              <a:t>‹#›</a:t>
            </a:fld>
            <a:endParaRPr/>
          </a:p>
        </p:txBody>
      </p:sp>
      <p:sp>
        <p:nvSpPr>
          <p:cNvPr id="5" name="PlaceHolder 4"/>
          <p:cNvSpPr>
            <a:spLocks noGrp="1"/>
          </p:cNvSpPr>
          <p:nvPr>
            <p:ph type="dt" idx="64"/>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1"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3C5959C1-FCC1-4254-BDDF-8893D60BBC5A}" type="slidenum">
              <a:t>‹#›</a:t>
            </a:fld>
            <a:endParaRPr/>
          </a:p>
        </p:txBody>
      </p:sp>
      <p:sp>
        <p:nvSpPr>
          <p:cNvPr id="6" name="PlaceHolder 5"/>
          <p:cNvSpPr>
            <a:spLocks noGrp="1"/>
          </p:cNvSpPr>
          <p:nvPr>
            <p:ph type="dt" idx="7"/>
          </p:nvPr>
        </p:nvSpPr>
        <p:spPr/>
        <p:txBody>
          <a:body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19"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65"/>
          </p:nvPr>
        </p:nvSpPr>
        <p:spPr/>
        <p:txBody>
          <a:bodyPr/>
          <a:lstStyle/>
          <a:p>
            <a:r>
              <a:t>Footer</a:t>
            </a:r>
          </a:p>
        </p:txBody>
      </p:sp>
      <p:sp>
        <p:nvSpPr>
          <p:cNvPr id="4" name="PlaceHolder 3"/>
          <p:cNvSpPr>
            <a:spLocks noGrp="1"/>
          </p:cNvSpPr>
          <p:nvPr>
            <p:ph type="sldNum" idx="66"/>
          </p:nvPr>
        </p:nvSpPr>
        <p:spPr/>
        <p:txBody>
          <a:bodyPr/>
          <a:lstStyle/>
          <a:p>
            <a:fld id="{DCFCAEE9-9A86-484F-8A29-142C8BFB0A1F}" type="slidenum">
              <a:t>‹#›</a:t>
            </a:fld>
            <a:endParaRPr/>
          </a:p>
        </p:txBody>
      </p:sp>
      <p:sp>
        <p:nvSpPr>
          <p:cNvPr id="5" name="PlaceHolder 4"/>
          <p:cNvSpPr>
            <a:spLocks noGrp="1"/>
          </p:cNvSpPr>
          <p:nvPr>
            <p:ph type="dt" idx="64"/>
          </p:nvPr>
        </p:nvSpPr>
        <p:spPr/>
        <p:txBody>
          <a:bodyPr/>
          <a:lstStyle/>
          <a:p>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2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2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92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92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65"/>
          </p:nvPr>
        </p:nvSpPr>
        <p:spPr/>
        <p:txBody>
          <a:bodyPr/>
          <a:lstStyle/>
          <a:p>
            <a:r>
              <a:t>Footer</a:t>
            </a:r>
          </a:p>
        </p:txBody>
      </p:sp>
      <p:sp>
        <p:nvSpPr>
          <p:cNvPr id="7" name="PlaceHolder 6"/>
          <p:cNvSpPr>
            <a:spLocks noGrp="1"/>
          </p:cNvSpPr>
          <p:nvPr>
            <p:ph type="sldNum" idx="66"/>
          </p:nvPr>
        </p:nvSpPr>
        <p:spPr/>
        <p:txBody>
          <a:bodyPr/>
          <a:lstStyle/>
          <a:p>
            <a:fld id="{E07209A4-8901-473F-9182-5FB2A585C180}" type="slidenum">
              <a:t>‹#›</a:t>
            </a:fld>
            <a:endParaRPr/>
          </a:p>
        </p:txBody>
      </p:sp>
      <p:sp>
        <p:nvSpPr>
          <p:cNvPr id="8" name="PlaceHolder 7"/>
          <p:cNvSpPr>
            <a:spLocks noGrp="1"/>
          </p:cNvSpPr>
          <p:nvPr>
            <p:ph type="dt" idx="64"/>
          </p:nvPr>
        </p:nvSpPr>
        <p:spPr/>
        <p:txBody>
          <a:bodyPr/>
          <a:lstStyle/>
          <a:p>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24"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2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92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927"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65"/>
          </p:nvPr>
        </p:nvSpPr>
        <p:spPr/>
        <p:txBody>
          <a:bodyPr/>
          <a:lstStyle/>
          <a:p>
            <a:r>
              <a:t>Footer</a:t>
            </a:r>
          </a:p>
        </p:txBody>
      </p:sp>
      <p:sp>
        <p:nvSpPr>
          <p:cNvPr id="7" name="PlaceHolder 6"/>
          <p:cNvSpPr>
            <a:spLocks noGrp="1"/>
          </p:cNvSpPr>
          <p:nvPr>
            <p:ph type="sldNum" idx="66"/>
          </p:nvPr>
        </p:nvSpPr>
        <p:spPr/>
        <p:txBody>
          <a:bodyPr/>
          <a:lstStyle/>
          <a:p>
            <a:fld id="{18162C62-4D4A-43B0-B318-57E49C8D93F7}" type="slidenum">
              <a:t>‹#›</a:t>
            </a:fld>
            <a:endParaRPr/>
          </a:p>
        </p:txBody>
      </p:sp>
      <p:sp>
        <p:nvSpPr>
          <p:cNvPr id="8" name="PlaceHolder 7"/>
          <p:cNvSpPr>
            <a:spLocks noGrp="1"/>
          </p:cNvSpPr>
          <p:nvPr>
            <p:ph type="dt" idx="64"/>
          </p:nvPr>
        </p:nvSpPr>
        <p:spPr/>
        <p:txBody>
          <a:bodyPr/>
          <a:lstStyle/>
          <a:p>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2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2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93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931"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65"/>
          </p:nvPr>
        </p:nvSpPr>
        <p:spPr/>
        <p:txBody>
          <a:bodyPr/>
          <a:lstStyle/>
          <a:p>
            <a:r>
              <a:t>Footer</a:t>
            </a:r>
          </a:p>
        </p:txBody>
      </p:sp>
      <p:sp>
        <p:nvSpPr>
          <p:cNvPr id="7" name="PlaceHolder 6"/>
          <p:cNvSpPr>
            <a:spLocks noGrp="1"/>
          </p:cNvSpPr>
          <p:nvPr>
            <p:ph type="sldNum" idx="66"/>
          </p:nvPr>
        </p:nvSpPr>
        <p:spPr/>
        <p:txBody>
          <a:bodyPr/>
          <a:lstStyle/>
          <a:p>
            <a:fld id="{32BF65FC-CCBB-40D5-A76A-135E378B6536}" type="slidenum">
              <a:t>‹#›</a:t>
            </a:fld>
            <a:endParaRPr/>
          </a:p>
        </p:txBody>
      </p:sp>
      <p:sp>
        <p:nvSpPr>
          <p:cNvPr id="8" name="PlaceHolder 7"/>
          <p:cNvSpPr>
            <a:spLocks noGrp="1"/>
          </p:cNvSpPr>
          <p:nvPr>
            <p:ph type="dt" idx="64"/>
          </p:nvPr>
        </p:nvSpPr>
        <p:spPr/>
        <p:txBody>
          <a:bodyPr/>
          <a:lstStyle/>
          <a:p>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3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33"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934"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65"/>
          </p:nvPr>
        </p:nvSpPr>
        <p:spPr/>
        <p:txBody>
          <a:bodyPr/>
          <a:lstStyle/>
          <a:p>
            <a:r>
              <a:t>Footer</a:t>
            </a:r>
          </a:p>
        </p:txBody>
      </p:sp>
      <p:sp>
        <p:nvSpPr>
          <p:cNvPr id="6" name="PlaceHolder 5"/>
          <p:cNvSpPr>
            <a:spLocks noGrp="1"/>
          </p:cNvSpPr>
          <p:nvPr>
            <p:ph type="sldNum" idx="66"/>
          </p:nvPr>
        </p:nvSpPr>
        <p:spPr/>
        <p:txBody>
          <a:bodyPr/>
          <a:lstStyle/>
          <a:p>
            <a:fld id="{D313FBF2-E7C5-4794-95C3-4D01BCBDF788}" type="slidenum">
              <a:t>‹#›</a:t>
            </a:fld>
            <a:endParaRPr/>
          </a:p>
        </p:txBody>
      </p:sp>
      <p:sp>
        <p:nvSpPr>
          <p:cNvPr id="7" name="PlaceHolder 6"/>
          <p:cNvSpPr>
            <a:spLocks noGrp="1"/>
          </p:cNvSpPr>
          <p:nvPr>
            <p:ph type="dt" idx="64"/>
          </p:nvPr>
        </p:nvSpPr>
        <p:spPr/>
        <p:txBody>
          <a:bodyPr/>
          <a:lstStyle/>
          <a:p>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93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3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93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93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939"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65"/>
          </p:nvPr>
        </p:nvSpPr>
        <p:spPr/>
        <p:txBody>
          <a:bodyPr/>
          <a:lstStyle/>
          <a:p>
            <a:r>
              <a:t>Footer</a:t>
            </a:r>
          </a:p>
        </p:txBody>
      </p:sp>
      <p:sp>
        <p:nvSpPr>
          <p:cNvPr id="8" name="PlaceHolder 7"/>
          <p:cNvSpPr>
            <a:spLocks noGrp="1"/>
          </p:cNvSpPr>
          <p:nvPr>
            <p:ph type="sldNum" idx="66"/>
          </p:nvPr>
        </p:nvSpPr>
        <p:spPr/>
        <p:txBody>
          <a:bodyPr/>
          <a:lstStyle/>
          <a:p>
            <a:fld id="{723988DB-EA1C-4B4B-8EEE-F0FA8E38E5E9}" type="slidenum">
              <a:t>‹#›</a:t>
            </a:fld>
            <a:endParaRPr/>
          </a:p>
        </p:txBody>
      </p:sp>
      <p:sp>
        <p:nvSpPr>
          <p:cNvPr id="9" name="PlaceHolder 8"/>
          <p:cNvSpPr>
            <a:spLocks noGrp="1"/>
          </p:cNvSpPr>
          <p:nvPr>
            <p:ph type="dt" idx="64"/>
          </p:nvPr>
        </p:nvSpPr>
        <p:spPr/>
        <p:txBody>
          <a:bodyPr/>
          <a:lstStyle/>
          <a:p>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94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41"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942"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943"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944"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945"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946"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65"/>
          </p:nvPr>
        </p:nvSpPr>
        <p:spPr/>
        <p:txBody>
          <a:bodyPr/>
          <a:lstStyle/>
          <a:p>
            <a:r>
              <a:t>Footer</a:t>
            </a:r>
          </a:p>
        </p:txBody>
      </p:sp>
      <p:sp>
        <p:nvSpPr>
          <p:cNvPr id="10" name="PlaceHolder 9"/>
          <p:cNvSpPr>
            <a:spLocks noGrp="1"/>
          </p:cNvSpPr>
          <p:nvPr>
            <p:ph type="sldNum" idx="66"/>
          </p:nvPr>
        </p:nvSpPr>
        <p:spPr/>
        <p:txBody>
          <a:bodyPr/>
          <a:lstStyle/>
          <a:p>
            <a:fld id="{3DBD60A1-C983-4FB7-84D4-F5F16F84A4EF}" type="slidenum">
              <a:t>‹#›</a:t>
            </a:fld>
            <a:endParaRPr/>
          </a:p>
        </p:txBody>
      </p:sp>
      <p:sp>
        <p:nvSpPr>
          <p:cNvPr id="11" name="PlaceHolder 10"/>
          <p:cNvSpPr>
            <a:spLocks noGrp="1"/>
          </p:cNvSpPr>
          <p:nvPr>
            <p:ph type="dt" idx="64"/>
          </p:nvPr>
        </p:nvSpPr>
        <p:spPr/>
        <p:txBody>
          <a:body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68"/>
          </p:nvPr>
        </p:nvSpPr>
        <p:spPr/>
        <p:txBody>
          <a:bodyPr/>
          <a:lstStyle/>
          <a:p>
            <a:r>
              <a:t>Footer</a:t>
            </a:r>
          </a:p>
        </p:txBody>
      </p:sp>
      <p:sp>
        <p:nvSpPr>
          <p:cNvPr id="3" name="PlaceHolder 2"/>
          <p:cNvSpPr>
            <a:spLocks noGrp="1"/>
          </p:cNvSpPr>
          <p:nvPr>
            <p:ph type="sldNum" idx="69"/>
          </p:nvPr>
        </p:nvSpPr>
        <p:spPr/>
        <p:txBody>
          <a:bodyPr/>
          <a:lstStyle/>
          <a:p>
            <a:fld id="{7ADAE562-20A7-43CF-B41F-F68609DAB85B}" type="slidenum">
              <a:t>‹#›</a:t>
            </a:fld>
            <a:endParaRPr/>
          </a:p>
        </p:txBody>
      </p:sp>
      <p:sp>
        <p:nvSpPr>
          <p:cNvPr id="4" name="PlaceHolder 3"/>
          <p:cNvSpPr>
            <a:spLocks noGrp="1"/>
          </p:cNvSpPr>
          <p:nvPr>
            <p:ph type="dt" idx="67"/>
          </p:nvPr>
        </p:nvSpPr>
        <p:spPr/>
        <p:txBody>
          <a:body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5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54"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68"/>
          </p:nvPr>
        </p:nvSpPr>
        <p:spPr/>
        <p:txBody>
          <a:bodyPr/>
          <a:lstStyle/>
          <a:p>
            <a:r>
              <a:t>Footer</a:t>
            </a:r>
          </a:p>
        </p:txBody>
      </p:sp>
      <p:sp>
        <p:nvSpPr>
          <p:cNvPr id="5" name="PlaceHolder 4"/>
          <p:cNvSpPr>
            <a:spLocks noGrp="1"/>
          </p:cNvSpPr>
          <p:nvPr>
            <p:ph type="sldNum" idx="69"/>
          </p:nvPr>
        </p:nvSpPr>
        <p:spPr/>
        <p:txBody>
          <a:bodyPr/>
          <a:lstStyle/>
          <a:p>
            <a:fld id="{3E81794C-17AC-4E19-8AEF-44E3339969CD}" type="slidenum">
              <a:t>‹#›</a:t>
            </a:fld>
            <a:endParaRPr/>
          </a:p>
        </p:txBody>
      </p:sp>
      <p:sp>
        <p:nvSpPr>
          <p:cNvPr id="6" name="PlaceHolder 5"/>
          <p:cNvSpPr>
            <a:spLocks noGrp="1"/>
          </p:cNvSpPr>
          <p:nvPr>
            <p:ph type="dt" idx="67"/>
          </p:nvPr>
        </p:nvSpPr>
        <p:spPr/>
        <p:txBody>
          <a:bodyPr/>
          <a:lstStyle/>
          <a:p>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5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5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68"/>
          </p:nvPr>
        </p:nvSpPr>
        <p:spPr/>
        <p:txBody>
          <a:bodyPr/>
          <a:lstStyle/>
          <a:p>
            <a:r>
              <a:t>Footer</a:t>
            </a:r>
          </a:p>
        </p:txBody>
      </p:sp>
      <p:sp>
        <p:nvSpPr>
          <p:cNvPr id="5" name="PlaceHolder 4"/>
          <p:cNvSpPr>
            <a:spLocks noGrp="1"/>
          </p:cNvSpPr>
          <p:nvPr>
            <p:ph type="sldNum" idx="69"/>
          </p:nvPr>
        </p:nvSpPr>
        <p:spPr/>
        <p:txBody>
          <a:bodyPr/>
          <a:lstStyle/>
          <a:p>
            <a:fld id="{E2D08C61-B752-4947-9F14-867DDC8F8F19}" type="slidenum">
              <a:t>‹#›</a:t>
            </a:fld>
            <a:endParaRPr/>
          </a:p>
        </p:txBody>
      </p:sp>
      <p:sp>
        <p:nvSpPr>
          <p:cNvPr id="6" name="PlaceHolder 5"/>
          <p:cNvSpPr>
            <a:spLocks noGrp="1"/>
          </p:cNvSpPr>
          <p:nvPr>
            <p:ph type="dt" idx="67"/>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9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5DABE0AE-4A05-49FC-85CD-6DE7C521F48B}" type="slidenum">
              <a:t>‹#›</a:t>
            </a:fld>
            <a:endParaRPr/>
          </a:p>
        </p:txBody>
      </p:sp>
      <p:sp>
        <p:nvSpPr>
          <p:cNvPr id="7" name="PlaceHolder 6"/>
          <p:cNvSpPr>
            <a:spLocks noGrp="1"/>
          </p:cNvSpPr>
          <p:nvPr>
            <p:ph type="dt" idx="7"/>
          </p:nvPr>
        </p:nvSpPr>
        <p:spPr/>
        <p:txBody>
          <a:body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5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5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95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68"/>
          </p:nvPr>
        </p:nvSpPr>
        <p:spPr/>
        <p:txBody>
          <a:bodyPr/>
          <a:lstStyle/>
          <a:p>
            <a:r>
              <a:t>Footer</a:t>
            </a:r>
          </a:p>
        </p:txBody>
      </p:sp>
      <p:sp>
        <p:nvSpPr>
          <p:cNvPr id="6" name="PlaceHolder 5"/>
          <p:cNvSpPr>
            <a:spLocks noGrp="1"/>
          </p:cNvSpPr>
          <p:nvPr>
            <p:ph type="sldNum" idx="69"/>
          </p:nvPr>
        </p:nvSpPr>
        <p:spPr/>
        <p:txBody>
          <a:bodyPr/>
          <a:lstStyle/>
          <a:p>
            <a:fld id="{88813D9B-5CB5-4E99-B892-D575A24D5129}" type="slidenum">
              <a:t>‹#›</a:t>
            </a:fld>
            <a:endParaRPr/>
          </a:p>
        </p:txBody>
      </p:sp>
      <p:sp>
        <p:nvSpPr>
          <p:cNvPr id="7" name="PlaceHolder 6"/>
          <p:cNvSpPr>
            <a:spLocks noGrp="1"/>
          </p:cNvSpPr>
          <p:nvPr>
            <p:ph type="dt" idx="67"/>
          </p:nvPr>
        </p:nvSpPr>
        <p:spPr/>
        <p:txBody>
          <a:bodyPr/>
          <a:lstStyle/>
          <a:p>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6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68"/>
          </p:nvPr>
        </p:nvSpPr>
        <p:spPr/>
        <p:txBody>
          <a:bodyPr/>
          <a:lstStyle/>
          <a:p>
            <a:r>
              <a:t>Footer</a:t>
            </a:r>
          </a:p>
        </p:txBody>
      </p:sp>
      <p:sp>
        <p:nvSpPr>
          <p:cNvPr id="4" name="PlaceHolder 3"/>
          <p:cNvSpPr>
            <a:spLocks noGrp="1"/>
          </p:cNvSpPr>
          <p:nvPr>
            <p:ph type="sldNum" idx="69"/>
          </p:nvPr>
        </p:nvSpPr>
        <p:spPr/>
        <p:txBody>
          <a:bodyPr/>
          <a:lstStyle/>
          <a:p>
            <a:fld id="{41F4300D-6EA7-40D6-90FC-D10D204C6308}" type="slidenum">
              <a:t>‹#›</a:t>
            </a:fld>
            <a:endParaRPr/>
          </a:p>
        </p:txBody>
      </p:sp>
      <p:sp>
        <p:nvSpPr>
          <p:cNvPr id="5" name="PlaceHolder 4"/>
          <p:cNvSpPr>
            <a:spLocks noGrp="1"/>
          </p:cNvSpPr>
          <p:nvPr>
            <p:ph type="dt" idx="67"/>
          </p:nvPr>
        </p:nvSpPr>
        <p:spPr/>
        <p:txBody>
          <a:bodyPr/>
          <a:lstStyle/>
          <a:p>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61"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68"/>
          </p:nvPr>
        </p:nvSpPr>
        <p:spPr/>
        <p:txBody>
          <a:bodyPr/>
          <a:lstStyle/>
          <a:p>
            <a:r>
              <a:t>Footer</a:t>
            </a:r>
          </a:p>
        </p:txBody>
      </p:sp>
      <p:sp>
        <p:nvSpPr>
          <p:cNvPr id="4" name="PlaceHolder 3"/>
          <p:cNvSpPr>
            <a:spLocks noGrp="1"/>
          </p:cNvSpPr>
          <p:nvPr>
            <p:ph type="sldNum" idx="69"/>
          </p:nvPr>
        </p:nvSpPr>
        <p:spPr/>
        <p:txBody>
          <a:bodyPr/>
          <a:lstStyle/>
          <a:p>
            <a:fld id="{64B3FE03-F64C-4E27-8EC5-5B922A7F3A0D}" type="slidenum">
              <a:t>‹#›</a:t>
            </a:fld>
            <a:endParaRPr/>
          </a:p>
        </p:txBody>
      </p:sp>
      <p:sp>
        <p:nvSpPr>
          <p:cNvPr id="5" name="PlaceHolder 4"/>
          <p:cNvSpPr>
            <a:spLocks noGrp="1"/>
          </p:cNvSpPr>
          <p:nvPr>
            <p:ph type="dt" idx="67"/>
          </p:nvPr>
        </p:nvSpPr>
        <p:spPr/>
        <p:txBody>
          <a:bodyPr/>
          <a:lstStyle/>
          <a:p>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6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96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96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68"/>
          </p:nvPr>
        </p:nvSpPr>
        <p:spPr/>
        <p:txBody>
          <a:bodyPr/>
          <a:lstStyle/>
          <a:p>
            <a:r>
              <a:t>Footer</a:t>
            </a:r>
          </a:p>
        </p:txBody>
      </p:sp>
      <p:sp>
        <p:nvSpPr>
          <p:cNvPr id="7" name="PlaceHolder 6"/>
          <p:cNvSpPr>
            <a:spLocks noGrp="1"/>
          </p:cNvSpPr>
          <p:nvPr>
            <p:ph type="sldNum" idx="69"/>
          </p:nvPr>
        </p:nvSpPr>
        <p:spPr/>
        <p:txBody>
          <a:bodyPr/>
          <a:lstStyle/>
          <a:p>
            <a:fld id="{73A80955-3DD8-43B9-9545-1F6EF752F26F}" type="slidenum">
              <a:t>‹#›</a:t>
            </a:fld>
            <a:endParaRPr/>
          </a:p>
        </p:txBody>
      </p:sp>
      <p:sp>
        <p:nvSpPr>
          <p:cNvPr id="8" name="PlaceHolder 7"/>
          <p:cNvSpPr>
            <a:spLocks noGrp="1"/>
          </p:cNvSpPr>
          <p:nvPr>
            <p:ph type="dt" idx="67"/>
          </p:nvPr>
        </p:nvSpPr>
        <p:spPr/>
        <p:txBody>
          <a:bodyPr/>
          <a:lstStyle/>
          <a:p>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66"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6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96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96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68"/>
          </p:nvPr>
        </p:nvSpPr>
        <p:spPr/>
        <p:txBody>
          <a:bodyPr/>
          <a:lstStyle/>
          <a:p>
            <a:r>
              <a:t>Footer</a:t>
            </a:r>
          </a:p>
        </p:txBody>
      </p:sp>
      <p:sp>
        <p:nvSpPr>
          <p:cNvPr id="7" name="PlaceHolder 6"/>
          <p:cNvSpPr>
            <a:spLocks noGrp="1"/>
          </p:cNvSpPr>
          <p:nvPr>
            <p:ph type="sldNum" idx="69"/>
          </p:nvPr>
        </p:nvSpPr>
        <p:spPr/>
        <p:txBody>
          <a:bodyPr/>
          <a:lstStyle/>
          <a:p>
            <a:fld id="{EAA0C30A-3C2D-44E5-A272-11852D39A2B4}" type="slidenum">
              <a:t>‹#›</a:t>
            </a:fld>
            <a:endParaRPr/>
          </a:p>
        </p:txBody>
      </p:sp>
      <p:sp>
        <p:nvSpPr>
          <p:cNvPr id="8" name="PlaceHolder 7"/>
          <p:cNvSpPr>
            <a:spLocks noGrp="1"/>
          </p:cNvSpPr>
          <p:nvPr>
            <p:ph type="dt" idx="67"/>
          </p:nvPr>
        </p:nvSpPr>
        <p:spPr/>
        <p:txBody>
          <a:bodyPr/>
          <a:lstStyle/>
          <a:p>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7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7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97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97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68"/>
          </p:nvPr>
        </p:nvSpPr>
        <p:spPr/>
        <p:txBody>
          <a:bodyPr/>
          <a:lstStyle/>
          <a:p>
            <a:r>
              <a:t>Footer</a:t>
            </a:r>
          </a:p>
        </p:txBody>
      </p:sp>
      <p:sp>
        <p:nvSpPr>
          <p:cNvPr id="7" name="PlaceHolder 6"/>
          <p:cNvSpPr>
            <a:spLocks noGrp="1"/>
          </p:cNvSpPr>
          <p:nvPr>
            <p:ph type="sldNum" idx="69"/>
          </p:nvPr>
        </p:nvSpPr>
        <p:spPr/>
        <p:txBody>
          <a:bodyPr/>
          <a:lstStyle/>
          <a:p>
            <a:fld id="{0EB70752-119A-4A9E-916C-280B4A718B0C}" type="slidenum">
              <a:t>‹#›</a:t>
            </a:fld>
            <a:endParaRPr/>
          </a:p>
        </p:txBody>
      </p:sp>
      <p:sp>
        <p:nvSpPr>
          <p:cNvPr id="8" name="PlaceHolder 7"/>
          <p:cNvSpPr>
            <a:spLocks noGrp="1"/>
          </p:cNvSpPr>
          <p:nvPr>
            <p:ph type="dt" idx="67"/>
          </p:nvPr>
        </p:nvSpPr>
        <p:spPr/>
        <p:txBody>
          <a:bodyPr/>
          <a:lstStyle/>
          <a:p>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74"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7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97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68"/>
          </p:nvPr>
        </p:nvSpPr>
        <p:spPr/>
        <p:txBody>
          <a:bodyPr/>
          <a:lstStyle/>
          <a:p>
            <a:r>
              <a:t>Footer</a:t>
            </a:r>
          </a:p>
        </p:txBody>
      </p:sp>
      <p:sp>
        <p:nvSpPr>
          <p:cNvPr id="6" name="PlaceHolder 5"/>
          <p:cNvSpPr>
            <a:spLocks noGrp="1"/>
          </p:cNvSpPr>
          <p:nvPr>
            <p:ph type="sldNum" idx="69"/>
          </p:nvPr>
        </p:nvSpPr>
        <p:spPr/>
        <p:txBody>
          <a:bodyPr/>
          <a:lstStyle/>
          <a:p>
            <a:fld id="{CDB992E4-8585-4084-BED4-7E4C505F4FA9}" type="slidenum">
              <a:t>‹#›</a:t>
            </a:fld>
            <a:endParaRPr/>
          </a:p>
        </p:txBody>
      </p:sp>
      <p:sp>
        <p:nvSpPr>
          <p:cNvPr id="7" name="PlaceHolder 6"/>
          <p:cNvSpPr>
            <a:spLocks noGrp="1"/>
          </p:cNvSpPr>
          <p:nvPr>
            <p:ph type="dt" idx="67"/>
          </p:nvPr>
        </p:nvSpPr>
        <p:spPr/>
        <p:txBody>
          <a:bodyPr/>
          <a:lstStyle/>
          <a:p>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97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7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97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98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98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68"/>
          </p:nvPr>
        </p:nvSpPr>
        <p:spPr/>
        <p:txBody>
          <a:bodyPr/>
          <a:lstStyle/>
          <a:p>
            <a:r>
              <a:t>Footer</a:t>
            </a:r>
          </a:p>
        </p:txBody>
      </p:sp>
      <p:sp>
        <p:nvSpPr>
          <p:cNvPr id="8" name="PlaceHolder 7"/>
          <p:cNvSpPr>
            <a:spLocks noGrp="1"/>
          </p:cNvSpPr>
          <p:nvPr>
            <p:ph type="sldNum" idx="69"/>
          </p:nvPr>
        </p:nvSpPr>
        <p:spPr/>
        <p:txBody>
          <a:bodyPr/>
          <a:lstStyle/>
          <a:p>
            <a:fld id="{A56377B2-3B95-4090-A277-A50F0DF88A04}" type="slidenum">
              <a:t>‹#›</a:t>
            </a:fld>
            <a:endParaRPr/>
          </a:p>
        </p:txBody>
      </p:sp>
      <p:sp>
        <p:nvSpPr>
          <p:cNvPr id="9" name="PlaceHolder 8"/>
          <p:cNvSpPr>
            <a:spLocks noGrp="1"/>
          </p:cNvSpPr>
          <p:nvPr>
            <p:ph type="dt" idx="67"/>
          </p:nvPr>
        </p:nvSpPr>
        <p:spPr/>
        <p:txBody>
          <a:bodyPr/>
          <a:lstStyle/>
          <a:p>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98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8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98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98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98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98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98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68"/>
          </p:nvPr>
        </p:nvSpPr>
        <p:spPr/>
        <p:txBody>
          <a:bodyPr/>
          <a:lstStyle/>
          <a:p>
            <a:r>
              <a:t>Footer</a:t>
            </a:r>
          </a:p>
        </p:txBody>
      </p:sp>
      <p:sp>
        <p:nvSpPr>
          <p:cNvPr id="10" name="PlaceHolder 9"/>
          <p:cNvSpPr>
            <a:spLocks noGrp="1"/>
          </p:cNvSpPr>
          <p:nvPr>
            <p:ph type="sldNum" idx="69"/>
          </p:nvPr>
        </p:nvSpPr>
        <p:spPr/>
        <p:txBody>
          <a:bodyPr/>
          <a:lstStyle/>
          <a:p>
            <a:fld id="{95422E13-E920-4E98-B7AA-8999769CC617}" type="slidenum">
              <a:t>‹#›</a:t>
            </a:fld>
            <a:endParaRPr/>
          </a:p>
        </p:txBody>
      </p:sp>
      <p:sp>
        <p:nvSpPr>
          <p:cNvPr id="11" name="PlaceHolder 10"/>
          <p:cNvSpPr>
            <a:spLocks noGrp="1"/>
          </p:cNvSpPr>
          <p:nvPr>
            <p:ph type="dt" idx="67"/>
          </p:nvPr>
        </p:nvSpPr>
        <p:spPr/>
        <p:txBody>
          <a:bodyPr/>
          <a:lstStyle/>
          <a:p>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1"/>
          </p:nvPr>
        </p:nvSpPr>
        <p:spPr/>
        <p:txBody>
          <a:bodyPr/>
          <a:lstStyle/>
          <a:p>
            <a:r>
              <a:t>Footer</a:t>
            </a:r>
          </a:p>
        </p:txBody>
      </p:sp>
      <p:sp>
        <p:nvSpPr>
          <p:cNvPr id="3" name="PlaceHolder 2"/>
          <p:cNvSpPr>
            <a:spLocks noGrp="1"/>
          </p:cNvSpPr>
          <p:nvPr>
            <p:ph type="sldNum" idx="72"/>
          </p:nvPr>
        </p:nvSpPr>
        <p:spPr/>
        <p:txBody>
          <a:bodyPr/>
          <a:lstStyle/>
          <a:p>
            <a:fld id="{A592410B-4FF5-4885-B20F-3ACCC62718B4}" type="slidenum">
              <a:t>‹#›</a:t>
            </a:fld>
            <a:endParaRPr/>
          </a:p>
        </p:txBody>
      </p:sp>
      <p:sp>
        <p:nvSpPr>
          <p:cNvPr id="4" name="PlaceHolder 3"/>
          <p:cNvSpPr>
            <a:spLocks noGrp="1"/>
          </p:cNvSpPr>
          <p:nvPr>
            <p:ph type="dt" idx="70"/>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47655852-E3B0-4302-B353-5F9AA4685476}" type="slidenum">
              <a:t>‹#›</a:t>
            </a:fld>
            <a:endParaRPr/>
          </a:p>
        </p:txBody>
      </p:sp>
      <p:sp>
        <p:nvSpPr>
          <p:cNvPr id="5" name="PlaceHolder 4"/>
          <p:cNvSpPr>
            <a:spLocks noGrp="1"/>
          </p:cNvSpPr>
          <p:nvPr>
            <p:ph type="dt" idx="7"/>
          </p:nvPr>
        </p:nvSpPr>
        <p:spPr/>
        <p:txBody>
          <a:bodyPr/>
          <a:lstStyle/>
          <a:p>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94"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9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71"/>
          </p:nvPr>
        </p:nvSpPr>
        <p:spPr/>
        <p:txBody>
          <a:bodyPr/>
          <a:lstStyle/>
          <a:p>
            <a:r>
              <a:t>Footer</a:t>
            </a:r>
          </a:p>
        </p:txBody>
      </p:sp>
      <p:sp>
        <p:nvSpPr>
          <p:cNvPr id="5" name="PlaceHolder 4"/>
          <p:cNvSpPr>
            <a:spLocks noGrp="1"/>
          </p:cNvSpPr>
          <p:nvPr>
            <p:ph type="sldNum" idx="72"/>
          </p:nvPr>
        </p:nvSpPr>
        <p:spPr/>
        <p:txBody>
          <a:bodyPr/>
          <a:lstStyle/>
          <a:p>
            <a:fld id="{1FBDC112-EB3C-44AE-A1AF-B26B7BDEA8F0}" type="slidenum">
              <a:t>‹#›</a:t>
            </a:fld>
            <a:endParaRPr/>
          </a:p>
        </p:txBody>
      </p:sp>
      <p:sp>
        <p:nvSpPr>
          <p:cNvPr id="6" name="PlaceHolder 5"/>
          <p:cNvSpPr>
            <a:spLocks noGrp="1"/>
          </p:cNvSpPr>
          <p:nvPr>
            <p:ph type="dt" idx="70"/>
          </p:nvPr>
        </p:nvSpPr>
        <p:spPr/>
        <p:txBody>
          <a:bodyPr/>
          <a:lstStyle/>
          <a:p>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96"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9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71"/>
          </p:nvPr>
        </p:nvSpPr>
        <p:spPr/>
        <p:txBody>
          <a:bodyPr/>
          <a:lstStyle/>
          <a:p>
            <a:r>
              <a:t>Footer</a:t>
            </a:r>
          </a:p>
        </p:txBody>
      </p:sp>
      <p:sp>
        <p:nvSpPr>
          <p:cNvPr id="5" name="PlaceHolder 4"/>
          <p:cNvSpPr>
            <a:spLocks noGrp="1"/>
          </p:cNvSpPr>
          <p:nvPr>
            <p:ph type="sldNum" idx="72"/>
          </p:nvPr>
        </p:nvSpPr>
        <p:spPr/>
        <p:txBody>
          <a:bodyPr/>
          <a:lstStyle/>
          <a:p>
            <a:fld id="{1AD13894-5C97-4EC6-B799-8824665E7BDD}" type="slidenum">
              <a:t>‹#›</a:t>
            </a:fld>
            <a:endParaRPr/>
          </a:p>
        </p:txBody>
      </p:sp>
      <p:sp>
        <p:nvSpPr>
          <p:cNvPr id="6" name="PlaceHolder 5"/>
          <p:cNvSpPr>
            <a:spLocks noGrp="1"/>
          </p:cNvSpPr>
          <p:nvPr>
            <p:ph type="dt" idx="70"/>
          </p:nvPr>
        </p:nvSpPr>
        <p:spPr/>
        <p:txBody>
          <a:bodyPr/>
          <a:lstStyle/>
          <a:p>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9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9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00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71"/>
          </p:nvPr>
        </p:nvSpPr>
        <p:spPr/>
        <p:txBody>
          <a:bodyPr/>
          <a:lstStyle/>
          <a:p>
            <a:r>
              <a:t>Footer</a:t>
            </a:r>
          </a:p>
        </p:txBody>
      </p:sp>
      <p:sp>
        <p:nvSpPr>
          <p:cNvPr id="6" name="PlaceHolder 5"/>
          <p:cNvSpPr>
            <a:spLocks noGrp="1"/>
          </p:cNvSpPr>
          <p:nvPr>
            <p:ph type="sldNum" idx="72"/>
          </p:nvPr>
        </p:nvSpPr>
        <p:spPr/>
        <p:txBody>
          <a:bodyPr/>
          <a:lstStyle/>
          <a:p>
            <a:fld id="{433D9510-6F8F-48DD-83D9-11D8E91871ED}" type="slidenum">
              <a:t>‹#›</a:t>
            </a:fld>
            <a:endParaRPr/>
          </a:p>
        </p:txBody>
      </p:sp>
      <p:sp>
        <p:nvSpPr>
          <p:cNvPr id="7" name="PlaceHolder 6"/>
          <p:cNvSpPr>
            <a:spLocks noGrp="1"/>
          </p:cNvSpPr>
          <p:nvPr>
            <p:ph type="dt" idx="70"/>
          </p:nvPr>
        </p:nvSpPr>
        <p:spPr/>
        <p:txBody>
          <a:bodyPr/>
          <a:lstStyle/>
          <a:p>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01"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71"/>
          </p:nvPr>
        </p:nvSpPr>
        <p:spPr/>
        <p:txBody>
          <a:bodyPr/>
          <a:lstStyle/>
          <a:p>
            <a:r>
              <a:t>Footer</a:t>
            </a:r>
          </a:p>
        </p:txBody>
      </p:sp>
      <p:sp>
        <p:nvSpPr>
          <p:cNvPr id="4" name="PlaceHolder 3"/>
          <p:cNvSpPr>
            <a:spLocks noGrp="1"/>
          </p:cNvSpPr>
          <p:nvPr>
            <p:ph type="sldNum" idx="72"/>
          </p:nvPr>
        </p:nvSpPr>
        <p:spPr/>
        <p:txBody>
          <a:bodyPr/>
          <a:lstStyle/>
          <a:p>
            <a:fld id="{01879488-0F1F-47ED-B13D-02121ED13866}" type="slidenum">
              <a:t>‹#›</a:t>
            </a:fld>
            <a:endParaRPr/>
          </a:p>
        </p:txBody>
      </p:sp>
      <p:sp>
        <p:nvSpPr>
          <p:cNvPr id="5" name="PlaceHolder 4"/>
          <p:cNvSpPr>
            <a:spLocks noGrp="1"/>
          </p:cNvSpPr>
          <p:nvPr>
            <p:ph type="dt" idx="70"/>
          </p:nvPr>
        </p:nvSpPr>
        <p:spPr/>
        <p:txBody>
          <a:bodyPr/>
          <a:lstStyle/>
          <a:p>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02"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71"/>
          </p:nvPr>
        </p:nvSpPr>
        <p:spPr/>
        <p:txBody>
          <a:bodyPr/>
          <a:lstStyle/>
          <a:p>
            <a:r>
              <a:t>Footer</a:t>
            </a:r>
          </a:p>
        </p:txBody>
      </p:sp>
      <p:sp>
        <p:nvSpPr>
          <p:cNvPr id="4" name="PlaceHolder 3"/>
          <p:cNvSpPr>
            <a:spLocks noGrp="1"/>
          </p:cNvSpPr>
          <p:nvPr>
            <p:ph type="sldNum" idx="72"/>
          </p:nvPr>
        </p:nvSpPr>
        <p:spPr/>
        <p:txBody>
          <a:bodyPr/>
          <a:lstStyle/>
          <a:p>
            <a:fld id="{2BCF1FC1-CF65-440F-83B7-297414048CE9}" type="slidenum">
              <a:t>‹#›</a:t>
            </a:fld>
            <a:endParaRPr/>
          </a:p>
        </p:txBody>
      </p:sp>
      <p:sp>
        <p:nvSpPr>
          <p:cNvPr id="5" name="PlaceHolder 4"/>
          <p:cNvSpPr>
            <a:spLocks noGrp="1"/>
          </p:cNvSpPr>
          <p:nvPr>
            <p:ph type="dt" idx="70"/>
          </p:nvPr>
        </p:nvSpPr>
        <p:spPr/>
        <p:txBody>
          <a:bodyPr/>
          <a:lstStyle/>
          <a:p>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0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00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0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00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71"/>
          </p:nvPr>
        </p:nvSpPr>
        <p:spPr/>
        <p:txBody>
          <a:bodyPr/>
          <a:lstStyle/>
          <a:p>
            <a:r>
              <a:t>Footer</a:t>
            </a:r>
          </a:p>
        </p:txBody>
      </p:sp>
      <p:sp>
        <p:nvSpPr>
          <p:cNvPr id="7" name="PlaceHolder 6"/>
          <p:cNvSpPr>
            <a:spLocks noGrp="1"/>
          </p:cNvSpPr>
          <p:nvPr>
            <p:ph type="sldNum" idx="72"/>
          </p:nvPr>
        </p:nvSpPr>
        <p:spPr/>
        <p:txBody>
          <a:bodyPr/>
          <a:lstStyle/>
          <a:p>
            <a:fld id="{1120B1F4-EF94-47C5-98AF-EAFDD8105313}" type="slidenum">
              <a:t>‹#›</a:t>
            </a:fld>
            <a:endParaRPr/>
          </a:p>
        </p:txBody>
      </p:sp>
      <p:sp>
        <p:nvSpPr>
          <p:cNvPr id="8" name="PlaceHolder 7"/>
          <p:cNvSpPr>
            <a:spLocks noGrp="1"/>
          </p:cNvSpPr>
          <p:nvPr>
            <p:ph type="dt" idx="70"/>
          </p:nvPr>
        </p:nvSpPr>
        <p:spPr/>
        <p:txBody>
          <a:bodyPr/>
          <a:lstStyle/>
          <a:p>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00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00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1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71"/>
          </p:nvPr>
        </p:nvSpPr>
        <p:spPr/>
        <p:txBody>
          <a:bodyPr/>
          <a:lstStyle/>
          <a:p>
            <a:r>
              <a:t>Footer</a:t>
            </a:r>
          </a:p>
        </p:txBody>
      </p:sp>
      <p:sp>
        <p:nvSpPr>
          <p:cNvPr id="7" name="PlaceHolder 6"/>
          <p:cNvSpPr>
            <a:spLocks noGrp="1"/>
          </p:cNvSpPr>
          <p:nvPr>
            <p:ph type="sldNum" idx="72"/>
          </p:nvPr>
        </p:nvSpPr>
        <p:spPr/>
        <p:txBody>
          <a:bodyPr/>
          <a:lstStyle/>
          <a:p>
            <a:fld id="{C6A919F7-4605-4E8C-9A88-FAEDEDEDB01A}" type="slidenum">
              <a:t>‹#›</a:t>
            </a:fld>
            <a:endParaRPr/>
          </a:p>
        </p:txBody>
      </p:sp>
      <p:sp>
        <p:nvSpPr>
          <p:cNvPr id="8" name="PlaceHolder 7"/>
          <p:cNvSpPr>
            <a:spLocks noGrp="1"/>
          </p:cNvSpPr>
          <p:nvPr>
            <p:ph type="dt" idx="70"/>
          </p:nvPr>
        </p:nvSpPr>
        <p:spPr/>
        <p:txBody>
          <a:bodyPr/>
          <a:lstStyle/>
          <a:p>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11"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0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1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1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71"/>
          </p:nvPr>
        </p:nvSpPr>
        <p:spPr/>
        <p:txBody>
          <a:bodyPr/>
          <a:lstStyle/>
          <a:p>
            <a:r>
              <a:t>Footer</a:t>
            </a:r>
          </a:p>
        </p:txBody>
      </p:sp>
      <p:sp>
        <p:nvSpPr>
          <p:cNvPr id="7" name="PlaceHolder 6"/>
          <p:cNvSpPr>
            <a:spLocks noGrp="1"/>
          </p:cNvSpPr>
          <p:nvPr>
            <p:ph type="sldNum" idx="72"/>
          </p:nvPr>
        </p:nvSpPr>
        <p:spPr/>
        <p:txBody>
          <a:bodyPr/>
          <a:lstStyle/>
          <a:p>
            <a:fld id="{9372310B-A30F-42C2-AFE2-FF4E12FED59D}" type="slidenum">
              <a:t>‹#›</a:t>
            </a:fld>
            <a:endParaRPr/>
          </a:p>
        </p:txBody>
      </p:sp>
      <p:sp>
        <p:nvSpPr>
          <p:cNvPr id="8" name="PlaceHolder 7"/>
          <p:cNvSpPr>
            <a:spLocks noGrp="1"/>
          </p:cNvSpPr>
          <p:nvPr>
            <p:ph type="dt" idx="70"/>
          </p:nvPr>
        </p:nvSpPr>
        <p:spPr/>
        <p:txBody>
          <a:bodyPr/>
          <a:lstStyle/>
          <a:p>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1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01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101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71"/>
          </p:nvPr>
        </p:nvSpPr>
        <p:spPr/>
        <p:txBody>
          <a:bodyPr/>
          <a:lstStyle/>
          <a:p>
            <a:r>
              <a:t>Footer</a:t>
            </a:r>
          </a:p>
        </p:txBody>
      </p:sp>
      <p:sp>
        <p:nvSpPr>
          <p:cNvPr id="6" name="PlaceHolder 5"/>
          <p:cNvSpPr>
            <a:spLocks noGrp="1"/>
          </p:cNvSpPr>
          <p:nvPr>
            <p:ph type="sldNum" idx="72"/>
          </p:nvPr>
        </p:nvSpPr>
        <p:spPr/>
        <p:txBody>
          <a:bodyPr/>
          <a:lstStyle/>
          <a:p>
            <a:fld id="{C7E76163-C221-4051-9150-5BC129F09B9E}" type="slidenum">
              <a:t>‹#›</a:t>
            </a:fld>
            <a:endParaRPr/>
          </a:p>
        </p:txBody>
      </p:sp>
      <p:sp>
        <p:nvSpPr>
          <p:cNvPr id="7" name="PlaceHolder 6"/>
          <p:cNvSpPr>
            <a:spLocks noGrp="1"/>
          </p:cNvSpPr>
          <p:nvPr>
            <p:ph type="dt" idx="70"/>
          </p:nvPr>
        </p:nvSpPr>
        <p:spPr/>
        <p:txBody>
          <a:bodyPr/>
          <a:lstStyle/>
          <a:p>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1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01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2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2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102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71"/>
          </p:nvPr>
        </p:nvSpPr>
        <p:spPr/>
        <p:txBody>
          <a:bodyPr/>
          <a:lstStyle/>
          <a:p>
            <a:r>
              <a:t>Footer</a:t>
            </a:r>
          </a:p>
        </p:txBody>
      </p:sp>
      <p:sp>
        <p:nvSpPr>
          <p:cNvPr id="8" name="PlaceHolder 7"/>
          <p:cNvSpPr>
            <a:spLocks noGrp="1"/>
          </p:cNvSpPr>
          <p:nvPr>
            <p:ph type="sldNum" idx="72"/>
          </p:nvPr>
        </p:nvSpPr>
        <p:spPr/>
        <p:txBody>
          <a:bodyPr/>
          <a:lstStyle/>
          <a:p>
            <a:fld id="{6001B86D-E3C4-477F-91CC-23643F575E70}" type="slidenum">
              <a:t>‹#›</a:t>
            </a:fld>
            <a:endParaRPr/>
          </a:p>
        </p:txBody>
      </p:sp>
      <p:sp>
        <p:nvSpPr>
          <p:cNvPr id="9" name="PlaceHolder 8"/>
          <p:cNvSpPr>
            <a:spLocks noGrp="1"/>
          </p:cNvSpPr>
          <p:nvPr>
            <p:ph type="dt" idx="70"/>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r>
              <a:rPr lang="zh-TW" altLang="en-US" sz="4400" b="0" strike="noStrike" spc="-1">
                <a:latin typeface="Arial"/>
              </a:rPr>
              <a:t>按一下以編輯母片標題樣式</a:t>
            </a:r>
            <a:endParaRPr lang="en-US" sz="4400" b="0" strike="noStrike" spc="-1">
              <a:latin typeface="Arial"/>
            </a:endParaRPr>
          </a:p>
        </p:txBody>
      </p:sp>
      <p:sp>
        <p:nvSpPr>
          <p:cNvPr id="9" name="PlaceHolder 2"/>
          <p:cNvSpPr>
            <a:spLocks noGrp="1"/>
          </p:cNvSpPr>
          <p:nvPr>
            <p:ph type="body"/>
          </p:nvPr>
        </p:nvSpPr>
        <p:spPr>
          <a:xfrm>
            <a:off x="609480" y="1604520"/>
            <a:ext cx="10972440" cy="397728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13B85F2A-02D3-4B27-ADFB-6DD6C68EC2A7}"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4C703FAB-3C53-4F20-95BA-9C8CA0A1FA43}" type="slidenum">
              <a:t>‹#›</a:t>
            </a:fld>
            <a:endParaRPr/>
          </a:p>
        </p:txBody>
      </p:sp>
      <p:sp>
        <p:nvSpPr>
          <p:cNvPr id="5" name="PlaceHolder 4"/>
          <p:cNvSpPr>
            <a:spLocks noGrp="1"/>
          </p:cNvSpPr>
          <p:nvPr>
            <p:ph type="dt" idx="7"/>
          </p:nvPr>
        </p:nvSpPr>
        <p:spPr/>
        <p:txBody>
          <a:bodyPr/>
          <a:lstStyle/>
          <a:p>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2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02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102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102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102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102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102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71"/>
          </p:nvPr>
        </p:nvSpPr>
        <p:spPr/>
        <p:txBody>
          <a:bodyPr/>
          <a:lstStyle/>
          <a:p>
            <a:r>
              <a:t>Footer</a:t>
            </a:r>
          </a:p>
        </p:txBody>
      </p:sp>
      <p:sp>
        <p:nvSpPr>
          <p:cNvPr id="10" name="PlaceHolder 9"/>
          <p:cNvSpPr>
            <a:spLocks noGrp="1"/>
          </p:cNvSpPr>
          <p:nvPr>
            <p:ph type="sldNum" idx="72"/>
          </p:nvPr>
        </p:nvSpPr>
        <p:spPr/>
        <p:txBody>
          <a:bodyPr/>
          <a:lstStyle/>
          <a:p>
            <a:fld id="{ACD72DA9-7832-424F-AEEA-0EE8F3D63648}" type="slidenum">
              <a:t>‹#›</a:t>
            </a:fld>
            <a:endParaRPr/>
          </a:p>
        </p:txBody>
      </p:sp>
      <p:sp>
        <p:nvSpPr>
          <p:cNvPr id="11" name="PlaceHolder 10"/>
          <p:cNvSpPr>
            <a:spLocks noGrp="1"/>
          </p:cNvSpPr>
          <p:nvPr>
            <p:ph type="dt" idx="70"/>
          </p:nvPr>
        </p:nvSpPr>
        <p:spPr/>
        <p:txBody>
          <a:bodyPr/>
          <a:lstStyle/>
          <a:p>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4"/>
          </p:nvPr>
        </p:nvSpPr>
        <p:spPr/>
        <p:txBody>
          <a:bodyPr/>
          <a:lstStyle/>
          <a:p>
            <a:r>
              <a:t>Footer</a:t>
            </a:r>
          </a:p>
        </p:txBody>
      </p:sp>
      <p:sp>
        <p:nvSpPr>
          <p:cNvPr id="3" name="PlaceHolder 2"/>
          <p:cNvSpPr>
            <a:spLocks noGrp="1"/>
          </p:cNvSpPr>
          <p:nvPr>
            <p:ph type="sldNum" idx="75"/>
          </p:nvPr>
        </p:nvSpPr>
        <p:spPr/>
        <p:txBody>
          <a:bodyPr/>
          <a:lstStyle/>
          <a:p>
            <a:fld id="{A93A6254-D418-4A07-9FD3-13F325ADC9B7}" type="slidenum">
              <a:t>‹#›</a:t>
            </a:fld>
            <a:endParaRPr/>
          </a:p>
        </p:txBody>
      </p:sp>
      <p:sp>
        <p:nvSpPr>
          <p:cNvPr id="4" name="PlaceHolder 3"/>
          <p:cNvSpPr>
            <a:spLocks noGrp="1"/>
          </p:cNvSpPr>
          <p:nvPr>
            <p:ph type="dt" idx="73"/>
          </p:nvPr>
        </p:nvSpPr>
        <p:spPr/>
        <p:txBody>
          <a:bodyPr/>
          <a:lstStyle/>
          <a:p>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3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03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74"/>
          </p:nvPr>
        </p:nvSpPr>
        <p:spPr/>
        <p:txBody>
          <a:bodyPr/>
          <a:lstStyle/>
          <a:p>
            <a:r>
              <a:t>Footer</a:t>
            </a:r>
          </a:p>
        </p:txBody>
      </p:sp>
      <p:sp>
        <p:nvSpPr>
          <p:cNvPr id="5" name="PlaceHolder 4"/>
          <p:cNvSpPr>
            <a:spLocks noGrp="1"/>
          </p:cNvSpPr>
          <p:nvPr>
            <p:ph type="sldNum" idx="75"/>
          </p:nvPr>
        </p:nvSpPr>
        <p:spPr/>
        <p:txBody>
          <a:bodyPr/>
          <a:lstStyle/>
          <a:p>
            <a:fld id="{BAC8CEDB-2DA0-428C-B735-B9AED02BD9A7}" type="slidenum">
              <a:t>‹#›</a:t>
            </a:fld>
            <a:endParaRPr/>
          </a:p>
        </p:txBody>
      </p:sp>
      <p:sp>
        <p:nvSpPr>
          <p:cNvPr id="6" name="PlaceHolder 5"/>
          <p:cNvSpPr>
            <a:spLocks noGrp="1"/>
          </p:cNvSpPr>
          <p:nvPr>
            <p:ph type="dt" idx="73"/>
          </p:nvPr>
        </p:nvSpPr>
        <p:spPr/>
        <p:txBody>
          <a:bodyPr/>
          <a:lstStyle/>
          <a:p>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3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03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74"/>
          </p:nvPr>
        </p:nvSpPr>
        <p:spPr/>
        <p:txBody>
          <a:bodyPr/>
          <a:lstStyle/>
          <a:p>
            <a:r>
              <a:t>Footer</a:t>
            </a:r>
          </a:p>
        </p:txBody>
      </p:sp>
      <p:sp>
        <p:nvSpPr>
          <p:cNvPr id="5" name="PlaceHolder 4"/>
          <p:cNvSpPr>
            <a:spLocks noGrp="1"/>
          </p:cNvSpPr>
          <p:nvPr>
            <p:ph type="sldNum" idx="75"/>
          </p:nvPr>
        </p:nvSpPr>
        <p:spPr/>
        <p:txBody>
          <a:bodyPr/>
          <a:lstStyle/>
          <a:p>
            <a:fld id="{D84D2446-0507-406C-A495-1622FD74DAAF}" type="slidenum">
              <a:t>‹#›</a:t>
            </a:fld>
            <a:endParaRPr/>
          </a:p>
        </p:txBody>
      </p:sp>
      <p:sp>
        <p:nvSpPr>
          <p:cNvPr id="6" name="PlaceHolder 5"/>
          <p:cNvSpPr>
            <a:spLocks noGrp="1"/>
          </p:cNvSpPr>
          <p:nvPr>
            <p:ph type="dt" idx="73"/>
          </p:nvPr>
        </p:nvSpPr>
        <p:spPr/>
        <p:txBody>
          <a:bodyPr/>
          <a:lstStyle/>
          <a:p>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3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04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04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74"/>
          </p:nvPr>
        </p:nvSpPr>
        <p:spPr/>
        <p:txBody>
          <a:bodyPr/>
          <a:lstStyle/>
          <a:p>
            <a:r>
              <a:t>Footer</a:t>
            </a:r>
          </a:p>
        </p:txBody>
      </p:sp>
      <p:sp>
        <p:nvSpPr>
          <p:cNvPr id="6" name="PlaceHolder 5"/>
          <p:cNvSpPr>
            <a:spLocks noGrp="1"/>
          </p:cNvSpPr>
          <p:nvPr>
            <p:ph type="sldNum" idx="75"/>
          </p:nvPr>
        </p:nvSpPr>
        <p:spPr/>
        <p:txBody>
          <a:bodyPr/>
          <a:lstStyle/>
          <a:p>
            <a:fld id="{E793B0BD-64E3-4471-B1A2-6307EA82F5EC}" type="slidenum">
              <a:t>‹#›</a:t>
            </a:fld>
            <a:endParaRPr/>
          </a:p>
        </p:txBody>
      </p:sp>
      <p:sp>
        <p:nvSpPr>
          <p:cNvPr id="7" name="PlaceHolder 6"/>
          <p:cNvSpPr>
            <a:spLocks noGrp="1"/>
          </p:cNvSpPr>
          <p:nvPr>
            <p:ph type="dt" idx="73"/>
          </p:nvPr>
        </p:nvSpPr>
        <p:spPr/>
        <p:txBody>
          <a:bodyPr/>
          <a:lstStyle/>
          <a:p>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74"/>
          </p:nvPr>
        </p:nvSpPr>
        <p:spPr/>
        <p:txBody>
          <a:bodyPr/>
          <a:lstStyle/>
          <a:p>
            <a:r>
              <a:t>Footer</a:t>
            </a:r>
          </a:p>
        </p:txBody>
      </p:sp>
      <p:sp>
        <p:nvSpPr>
          <p:cNvPr id="4" name="PlaceHolder 3"/>
          <p:cNvSpPr>
            <a:spLocks noGrp="1"/>
          </p:cNvSpPr>
          <p:nvPr>
            <p:ph type="sldNum" idx="75"/>
          </p:nvPr>
        </p:nvSpPr>
        <p:spPr/>
        <p:txBody>
          <a:bodyPr/>
          <a:lstStyle/>
          <a:p>
            <a:fld id="{2081B325-8062-460A-8436-316ACB6C986B}" type="slidenum">
              <a:t>‹#›</a:t>
            </a:fld>
            <a:endParaRPr/>
          </a:p>
        </p:txBody>
      </p:sp>
      <p:sp>
        <p:nvSpPr>
          <p:cNvPr id="5" name="PlaceHolder 4"/>
          <p:cNvSpPr>
            <a:spLocks noGrp="1"/>
          </p:cNvSpPr>
          <p:nvPr>
            <p:ph type="dt" idx="73"/>
          </p:nvPr>
        </p:nvSpPr>
        <p:spPr/>
        <p:txBody>
          <a:bodyPr/>
          <a:lstStyle/>
          <a:p>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43"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74"/>
          </p:nvPr>
        </p:nvSpPr>
        <p:spPr/>
        <p:txBody>
          <a:bodyPr/>
          <a:lstStyle/>
          <a:p>
            <a:r>
              <a:t>Footer</a:t>
            </a:r>
          </a:p>
        </p:txBody>
      </p:sp>
      <p:sp>
        <p:nvSpPr>
          <p:cNvPr id="4" name="PlaceHolder 3"/>
          <p:cNvSpPr>
            <a:spLocks noGrp="1"/>
          </p:cNvSpPr>
          <p:nvPr>
            <p:ph type="sldNum" idx="75"/>
          </p:nvPr>
        </p:nvSpPr>
        <p:spPr/>
        <p:txBody>
          <a:bodyPr/>
          <a:lstStyle/>
          <a:p>
            <a:fld id="{763C8B74-98B4-43C4-A437-A887063BC80E}" type="slidenum">
              <a:t>‹#›</a:t>
            </a:fld>
            <a:endParaRPr/>
          </a:p>
        </p:txBody>
      </p:sp>
      <p:sp>
        <p:nvSpPr>
          <p:cNvPr id="5" name="PlaceHolder 4"/>
          <p:cNvSpPr>
            <a:spLocks noGrp="1"/>
          </p:cNvSpPr>
          <p:nvPr>
            <p:ph type="dt" idx="73"/>
          </p:nvPr>
        </p:nvSpPr>
        <p:spPr/>
        <p:txBody>
          <a:bodyPr/>
          <a:lstStyle/>
          <a:p>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44"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04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4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04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74"/>
          </p:nvPr>
        </p:nvSpPr>
        <p:spPr/>
        <p:txBody>
          <a:bodyPr/>
          <a:lstStyle/>
          <a:p>
            <a:r>
              <a:t>Footer</a:t>
            </a:r>
          </a:p>
        </p:txBody>
      </p:sp>
      <p:sp>
        <p:nvSpPr>
          <p:cNvPr id="7" name="PlaceHolder 6"/>
          <p:cNvSpPr>
            <a:spLocks noGrp="1"/>
          </p:cNvSpPr>
          <p:nvPr>
            <p:ph type="sldNum" idx="75"/>
          </p:nvPr>
        </p:nvSpPr>
        <p:spPr/>
        <p:txBody>
          <a:bodyPr/>
          <a:lstStyle/>
          <a:p>
            <a:fld id="{0A23B92D-4293-493C-B512-0CA4FC1943B9}" type="slidenum">
              <a:t>‹#›</a:t>
            </a:fld>
            <a:endParaRPr/>
          </a:p>
        </p:txBody>
      </p:sp>
      <p:sp>
        <p:nvSpPr>
          <p:cNvPr id="8" name="PlaceHolder 7"/>
          <p:cNvSpPr>
            <a:spLocks noGrp="1"/>
          </p:cNvSpPr>
          <p:nvPr>
            <p:ph type="dt" idx="73"/>
          </p:nvPr>
        </p:nvSpPr>
        <p:spPr/>
        <p:txBody>
          <a:bodyPr/>
          <a:lstStyle/>
          <a:p>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4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04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05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5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74"/>
          </p:nvPr>
        </p:nvSpPr>
        <p:spPr/>
        <p:txBody>
          <a:bodyPr/>
          <a:lstStyle/>
          <a:p>
            <a:r>
              <a:t>Footer</a:t>
            </a:r>
          </a:p>
        </p:txBody>
      </p:sp>
      <p:sp>
        <p:nvSpPr>
          <p:cNvPr id="7" name="PlaceHolder 6"/>
          <p:cNvSpPr>
            <a:spLocks noGrp="1"/>
          </p:cNvSpPr>
          <p:nvPr>
            <p:ph type="sldNum" idx="75"/>
          </p:nvPr>
        </p:nvSpPr>
        <p:spPr/>
        <p:txBody>
          <a:bodyPr/>
          <a:lstStyle/>
          <a:p>
            <a:fld id="{C1E1B496-36B8-4718-AB3F-AACC83FCF9EF}" type="slidenum">
              <a:t>‹#›</a:t>
            </a:fld>
            <a:endParaRPr/>
          </a:p>
        </p:txBody>
      </p:sp>
      <p:sp>
        <p:nvSpPr>
          <p:cNvPr id="8" name="PlaceHolder 7"/>
          <p:cNvSpPr>
            <a:spLocks noGrp="1"/>
          </p:cNvSpPr>
          <p:nvPr>
            <p:ph type="dt" idx="73"/>
          </p:nvPr>
        </p:nvSpPr>
        <p:spPr/>
        <p:txBody>
          <a:bodyPr/>
          <a:lstStyle/>
          <a:p>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5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05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5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5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74"/>
          </p:nvPr>
        </p:nvSpPr>
        <p:spPr/>
        <p:txBody>
          <a:bodyPr/>
          <a:lstStyle/>
          <a:p>
            <a:r>
              <a:t>Footer</a:t>
            </a:r>
          </a:p>
        </p:txBody>
      </p:sp>
      <p:sp>
        <p:nvSpPr>
          <p:cNvPr id="7" name="PlaceHolder 6"/>
          <p:cNvSpPr>
            <a:spLocks noGrp="1"/>
          </p:cNvSpPr>
          <p:nvPr>
            <p:ph type="sldNum" idx="75"/>
          </p:nvPr>
        </p:nvSpPr>
        <p:spPr/>
        <p:txBody>
          <a:bodyPr/>
          <a:lstStyle/>
          <a:p>
            <a:fld id="{4B9DD427-B172-4177-9D4B-FA70809E3967}" type="slidenum">
              <a:t>‹#›</a:t>
            </a:fld>
            <a:endParaRPr/>
          </a:p>
        </p:txBody>
      </p:sp>
      <p:sp>
        <p:nvSpPr>
          <p:cNvPr id="8" name="PlaceHolder 7"/>
          <p:cNvSpPr>
            <a:spLocks noGrp="1"/>
          </p:cNvSpPr>
          <p:nvPr>
            <p:ph type="dt" idx="73"/>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9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9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0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84BFB15F-6066-4AB2-8AD5-3AF271F161B1}" type="slidenum">
              <a:t>‹#›</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56"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05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105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74"/>
          </p:nvPr>
        </p:nvSpPr>
        <p:spPr/>
        <p:txBody>
          <a:bodyPr/>
          <a:lstStyle/>
          <a:p>
            <a:r>
              <a:t>Footer</a:t>
            </a:r>
          </a:p>
        </p:txBody>
      </p:sp>
      <p:sp>
        <p:nvSpPr>
          <p:cNvPr id="6" name="PlaceHolder 5"/>
          <p:cNvSpPr>
            <a:spLocks noGrp="1"/>
          </p:cNvSpPr>
          <p:nvPr>
            <p:ph type="sldNum" idx="75"/>
          </p:nvPr>
        </p:nvSpPr>
        <p:spPr/>
        <p:txBody>
          <a:bodyPr/>
          <a:lstStyle/>
          <a:p>
            <a:fld id="{9A0FB043-08DD-41DF-B1DE-C5472B3A87B1}" type="slidenum">
              <a:t>‹#›</a:t>
            </a:fld>
            <a:endParaRPr/>
          </a:p>
        </p:txBody>
      </p:sp>
      <p:sp>
        <p:nvSpPr>
          <p:cNvPr id="7" name="PlaceHolder 6"/>
          <p:cNvSpPr>
            <a:spLocks noGrp="1"/>
          </p:cNvSpPr>
          <p:nvPr>
            <p:ph type="dt" idx="73"/>
          </p:nvPr>
        </p:nvSpPr>
        <p:spPr/>
        <p:txBody>
          <a:bodyPr/>
          <a:lstStyle/>
          <a:p>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5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06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6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6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106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74"/>
          </p:nvPr>
        </p:nvSpPr>
        <p:spPr/>
        <p:txBody>
          <a:bodyPr/>
          <a:lstStyle/>
          <a:p>
            <a:r>
              <a:t>Footer</a:t>
            </a:r>
          </a:p>
        </p:txBody>
      </p:sp>
      <p:sp>
        <p:nvSpPr>
          <p:cNvPr id="8" name="PlaceHolder 7"/>
          <p:cNvSpPr>
            <a:spLocks noGrp="1"/>
          </p:cNvSpPr>
          <p:nvPr>
            <p:ph type="sldNum" idx="75"/>
          </p:nvPr>
        </p:nvSpPr>
        <p:spPr/>
        <p:txBody>
          <a:bodyPr/>
          <a:lstStyle/>
          <a:p>
            <a:fld id="{A91A5057-B846-4AB8-9F31-36146EEDB081}" type="slidenum">
              <a:t>‹#›</a:t>
            </a:fld>
            <a:endParaRPr/>
          </a:p>
        </p:txBody>
      </p:sp>
      <p:sp>
        <p:nvSpPr>
          <p:cNvPr id="9" name="PlaceHolder 8"/>
          <p:cNvSpPr>
            <a:spLocks noGrp="1"/>
          </p:cNvSpPr>
          <p:nvPr>
            <p:ph type="dt" idx="73"/>
          </p:nvPr>
        </p:nvSpPr>
        <p:spPr/>
        <p:txBody>
          <a:bodyPr/>
          <a:lstStyle/>
          <a:p>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64"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06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106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106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106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106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107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74"/>
          </p:nvPr>
        </p:nvSpPr>
        <p:spPr/>
        <p:txBody>
          <a:bodyPr/>
          <a:lstStyle/>
          <a:p>
            <a:r>
              <a:t>Footer</a:t>
            </a:r>
          </a:p>
        </p:txBody>
      </p:sp>
      <p:sp>
        <p:nvSpPr>
          <p:cNvPr id="10" name="PlaceHolder 9"/>
          <p:cNvSpPr>
            <a:spLocks noGrp="1"/>
          </p:cNvSpPr>
          <p:nvPr>
            <p:ph type="sldNum" idx="75"/>
          </p:nvPr>
        </p:nvSpPr>
        <p:spPr/>
        <p:txBody>
          <a:bodyPr/>
          <a:lstStyle/>
          <a:p>
            <a:fld id="{F07A6B7D-647D-4025-86E6-F02EE7500E90}" type="slidenum">
              <a:t>‹#›</a:t>
            </a:fld>
            <a:endParaRPr/>
          </a:p>
        </p:txBody>
      </p:sp>
      <p:sp>
        <p:nvSpPr>
          <p:cNvPr id="11" name="PlaceHolder 10"/>
          <p:cNvSpPr>
            <a:spLocks noGrp="1"/>
          </p:cNvSpPr>
          <p:nvPr>
            <p:ph type="dt" idx="73"/>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02"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0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4"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D97C1F34-015E-4EF6-97A3-12F8D9DB63BD}" type="slidenum">
              <a:t>‹#›</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0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08"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6E2D2559-3D23-4917-AAD4-F37D3EE47686}" type="slidenum">
              <a:t>‹#›</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10"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111"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ACA49BA8-D8BC-44F6-9D05-4387B9D71849}" type="slidenum">
              <a:t>‹#›</a:t>
            </a:fld>
            <a:endParaRPr/>
          </a:p>
        </p:txBody>
      </p:sp>
      <p:sp>
        <p:nvSpPr>
          <p:cNvPr id="7" name="PlaceHolder 6"/>
          <p:cNvSpPr>
            <a:spLocks noGrp="1"/>
          </p:cNvSpPr>
          <p:nvPr>
            <p:ph type="dt" idx="7"/>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1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1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1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116"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8"/>
          </p:nvPr>
        </p:nvSpPr>
        <p:spPr/>
        <p:txBody>
          <a:bodyPr/>
          <a:lstStyle/>
          <a:p>
            <a:r>
              <a:t>Footer</a:t>
            </a:r>
          </a:p>
        </p:txBody>
      </p:sp>
      <p:sp>
        <p:nvSpPr>
          <p:cNvPr id="8" name="PlaceHolder 7"/>
          <p:cNvSpPr>
            <a:spLocks noGrp="1"/>
          </p:cNvSpPr>
          <p:nvPr>
            <p:ph type="sldNum" idx="9"/>
          </p:nvPr>
        </p:nvSpPr>
        <p:spPr/>
        <p:txBody>
          <a:bodyPr/>
          <a:lstStyle/>
          <a:p>
            <a:fld id="{F4C7EF74-0790-415B-A466-6B84CA9E8575}" type="slidenum">
              <a:t>‹#›</a:t>
            </a:fld>
            <a:endParaRPr/>
          </a:p>
        </p:txBody>
      </p:sp>
      <p:sp>
        <p:nvSpPr>
          <p:cNvPr id="9" name="PlaceHolder 8"/>
          <p:cNvSpPr>
            <a:spLocks noGrp="1"/>
          </p:cNvSpPr>
          <p:nvPr>
            <p:ph type="dt" idx="7"/>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18"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119"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120"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121"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122"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123"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8"/>
          </p:nvPr>
        </p:nvSpPr>
        <p:spPr/>
        <p:txBody>
          <a:bodyPr/>
          <a:lstStyle/>
          <a:p>
            <a:r>
              <a:t>Footer</a:t>
            </a:r>
          </a:p>
        </p:txBody>
      </p:sp>
      <p:sp>
        <p:nvSpPr>
          <p:cNvPr id="10" name="PlaceHolder 9"/>
          <p:cNvSpPr>
            <a:spLocks noGrp="1"/>
          </p:cNvSpPr>
          <p:nvPr>
            <p:ph type="sldNum" idx="9"/>
          </p:nvPr>
        </p:nvSpPr>
        <p:spPr/>
        <p:txBody>
          <a:bodyPr/>
          <a:lstStyle/>
          <a:p>
            <a:fld id="{C1B7AE6A-8203-4D9C-B4C6-99D98460F066}" type="slidenum">
              <a:t>‹#›</a:t>
            </a:fld>
            <a:endParaRPr/>
          </a:p>
        </p:txBody>
      </p:sp>
      <p:sp>
        <p:nvSpPr>
          <p:cNvPr id="11" name="PlaceHolder 10"/>
          <p:cNvSpPr>
            <a:spLocks noGrp="1"/>
          </p:cNvSpPr>
          <p:nvPr>
            <p:ph type="dt" idx="7"/>
          </p:nvPr>
        </p:nvSpPr>
        <p:spPr/>
        <p:txBody>
          <a:body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lstStyle/>
          <a:p>
            <a:r>
              <a:t>Footer</a:t>
            </a:r>
          </a:p>
        </p:txBody>
      </p:sp>
      <p:sp>
        <p:nvSpPr>
          <p:cNvPr id="3" name="PlaceHolder 2"/>
          <p:cNvSpPr>
            <a:spLocks noGrp="1"/>
          </p:cNvSpPr>
          <p:nvPr>
            <p:ph type="sldNum" idx="12"/>
          </p:nvPr>
        </p:nvSpPr>
        <p:spPr/>
        <p:txBody>
          <a:bodyPr/>
          <a:lstStyle/>
          <a:p>
            <a:fld id="{C35125DA-5A08-4FE7-ADFF-9C0FB72DD9B8}" type="slidenum">
              <a:t>‹#›</a:t>
            </a:fld>
            <a:endParaRPr/>
          </a:p>
        </p:txBody>
      </p:sp>
      <p:sp>
        <p:nvSpPr>
          <p:cNvPr id="4" name="PlaceHolder 3"/>
          <p:cNvSpPr>
            <a:spLocks noGrp="1"/>
          </p:cNvSpPr>
          <p:nvPr>
            <p:ph type="dt" idx="10"/>
          </p:nvPr>
        </p:nvSpPr>
        <p:spPr/>
        <p:txBody>
          <a:body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30"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01166E98-07C1-4C82-8B26-D30D6CA6973D}" type="slidenum">
              <a:t>‹#›</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32"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6D64B004-4A86-4F00-8B40-62AB416D90E0}" type="slidenum">
              <a:t>‹#›</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r>
              <a:rPr lang="zh-TW" altLang="en-US" sz="4400" b="0" strike="noStrike" spc="-1">
                <a:latin typeface="Arial"/>
              </a:rPr>
              <a:t>按一下以編輯母片標題樣式</a:t>
            </a:r>
            <a:endParaRPr lang="en-US" sz="4400" b="0" strike="noStrike" spc="-1">
              <a:latin typeface="Arial"/>
            </a:endParaRPr>
          </a:p>
        </p:txBody>
      </p:sp>
      <p:sp>
        <p:nvSpPr>
          <p:cNvPr id="11" name="PlaceHolder 2"/>
          <p:cNvSpPr>
            <a:spLocks noGrp="1"/>
          </p:cNvSpPr>
          <p:nvPr>
            <p:ph type="body"/>
          </p:nvPr>
        </p:nvSpPr>
        <p:spPr>
          <a:xfrm>
            <a:off x="609480" y="1604520"/>
            <a:ext cx="5354280" cy="397728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12" name="PlaceHolder 3"/>
          <p:cNvSpPr>
            <a:spLocks noGrp="1"/>
          </p:cNvSpPr>
          <p:nvPr>
            <p:ph type="body"/>
          </p:nvPr>
        </p:nvSpPr>
        <p:spPr>
          <a:xfrm>
            <a:off x="6231960" y="1604520"/>
            <a:ext cx="5354280" cy="397728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F9FCB3E4-4A7D-47E8-BBBF-12FFE0320A8A}"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3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3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11"/>
          </p:nvPr>
        </p:nvSpPr>
        <p:spPr/>
        <p:txBody>
          <a:bodyPr/>
          <a:lstStyle/>
          <a:p>
            <a:r>
              <a:t>Footer</a:t>
            </a:r>
          </a:p>
        </p:txBody>
      </p:sp>
      <p:sp>
        <p:nvSpPr>
          <p:cNvPr id="6" name="PlaceHolder 5"/>
          <p:cNvSpPr>
            <a:spLocks noGrp="1"/>
          </p:cNvSpPr>
          <p:nvPr>
            <p:ph type="sldNum" idx="12"/>
          </p:nvPr>
        </p:nvSpPr>
        <p:spPr/>
        <p:txBody>
          <a:bodyPr/>
          <a:lstStyle/>
          <a:p>
            <a:fld id="{A5375CA4-BB83-4AEA-ABF3-824B44E21990}" type="slidenum">
              <a:t>‹#›</a:t>
            </a:fld>
            <a:endParaRPr/>
          </a:p>
        </p:txBody>
      </p:sp>
      <p:sp>
        <p:nvSpPr>
          <p:cNvPr id="7" name="PlaceHolder 6"/>
          <p:cNvSpPr>
            <a:spLocks noGrp="1"/>
          </p:cNvSpPr>
          <p:nvPr>
            <p:ph type="dt" idx="10"/>
          </p:nvPr>
        </p:nvSpPr>
        <p:spPr/>
        <p:txBody>
          <a:body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6"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11"/>
          </p:nvPr>
        </p:nvSpPr>
        <p:spPr/>
        <p:txBody>
          <a:bodyPr/>
          <a:lstStyle/>
          <a:p>
            <a:r>
              <a:t>Footer</a:t>
            </a:r>
          </a:p>
        </p:txBody>
      </p:sp>
      <p:sp>
        <p:nvSpPr>
          <p:cNvPr id="4" name="PlaceHolder 3"/>
          <p:cNvSpPr>
            <a:spLocks noGrp="1"/>
          </p:cNvSpPr>
          <p:nvPr>
            <p:ph type="sldNum" idx="12"/>
          </p:nvPr>
        </p:nvSpPr>
        <p:spPr/>
        <p:txBody>
          <a:bodyPr/>
          <a:lstStyle/>
          <a:p>
            <a:fld id="{CFE847DE-1A31-44F6-AB34-748495CECC13}" type="slidenum">
              <a:t>‹#›</a:t>
            </a:fld>
            <a:endParaRPr/>
          </a:p>
        </p:txBody>
      </p:sp>
      <p:sp>
        <p:nvSpPr>
          <p:cNvPr id="5" name="PlaceHolder 4"/>
          <p:cNvSpPr>
            <a:spLocks noGrp="1"/>
          </p:cNvSpPr>
          <p:nvPr>
            <p:ph type="dt" idx="10"/>
          </p:nvPr>
        </p:nvSpPr>
        <p:spPr/>
        <p:txBody>
          <a:body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7"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11"/>
          </p:nvPr>
        </p:nvSpPr>
        <p:spPr/>
        <p:txBody>
          <a:bodyPr/>
          <a:lstStyle/>
          <a:p>
            <a:r>
              <a:t>Footer</a:t>
            </a:r>
          </a:p>
        </p:txBody>
      </p:sp>
      <p:sp>
        <p:nvSpPr>
          <p:cNvPr id="4" name="PlaceHolder 3"/>
          <p:cNvSpPr>
            <a:spLocks noGrp="1"/>
          </p:cNvSpPr>
          <p:nvPr>
            <p:ph type="sldNum" idx="12"/>
          </p:nvPr>
        </p:nvSpPr>
        <p:spPr/>
        <p:txBody>
          <a:bodyPr/>
          <a:lstStyle/>
          <a:p>
            <a:fld id="{286C7BC9-8E4D-40A0-954D-4347A65F5680}" type="slidenum">
              <a:t>‹#›</a:t>
            </a:fld>
            <a:endParaRPr/>
          </a:p>
        </p:txBody>
      </p:sp>
      <p:sp>
        <p:nvSpPr>
          <p:cNvPr id="5" name="PlaceHolder 4"/>
          <p:cNvSpPr>
            <a:spLocks noGrp="1"/>
          </p:cNvSpPr>
          <p:nvPr>
            <p:ph type="dt" idx="10"/>
          </p:nvPr>
        </p:nvSpPr>
        <p:spPr/>
        <p:txBody>
          <a:body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3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4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4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B07A154A-66B1-42BE-8538-F34579FB5539}" type="slidenum">
              <a:t>‹#›</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4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4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45"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2C610BB6-B270-4FFC-8D88-F5919307E007}" type="slidenum">
              <a:t>‹#›</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4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4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49"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4BB6618F-D920-4914-A838-BE424BF1C69F}" type="slidenum">
              <a:t>‹#›</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51"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152"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11"/>
          </p:nvPr>
        </p:nvSpPr>
        <p:spPr/>
        <p:txBody>
          <a:bodyPr/>
          <a:lstStyle/>
          <a:p>
            <a:r>
              <a:t>Footer</a:t>
            </a:r>
          </a:p>
        </p:txBody>
      </p:sp>
      <p:sp>
        <p:nvSpPr>
          <p:cNvPr id="6" name="PlaceHolder 5"/>
          <p:cNvSpPr>
            <a:spLocks noGrp="1"/>
          </p:cNvSpPr>
          <p:nvPr>
            <p:ph type="sldNum" idx="12"/>
          </p:nvPr>
        </p:nvSpPr>
        <p:spPr/>
        <p:txBody>
          <a:bodyPr/>
          <a:lstStyle/>
          <a:p>
            <a:fld id="{D7EF5868-8A88-46AC-96B0-1F5581A0AD9A}" type="slidenum">
              <a:t>‹#›</a:t>
            </a:fld>
            <a:endParaRPr/>
          </a:p>
        </p:txBody>
      </p:sp>
      <p:sp>
        <p:nvSpPr>
          <p:cNvPr id="7" name="PlaceHolder 6"/>
          <p:cNvSpPr>
            <a:spLocks noGrp="1"/>
          </p:cNvSpPr>
          <p:nvPr>
            <p:ph type="dt" idx="10"/>
          </p:nvPr>
        </p:nvSpPr>
        <p:spPr/>
        <p:txBody>
          <a:body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5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5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5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157"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11"/>
          </p:nvPr>
        </p:nvSpPr>
        <p:spPr/>
        <p:txBody>
          <a:bodyPr/>
          <a:lstStyle/>
          <a:p>
            <a:r>
              <a:t>Footer</a:t>
            </a:r>
          </a:p>
        </p:txBody>
      </p:sp>
      <p:sp>
        <p:nvSpPr>
          <p:cNvPr id="8" name="PlaceHolder 7"/>
          <p:cNvSpPr>
            <a:spLocks noGrp="1"/>
          </p:cNvSpPr>
          <p:nvPr>
            <p:ph type="sldNum" idx="12"/>
          </p:nvPr>
        </p:nvSpPr>
        <p:spPr/>
        <p:txBody>
          <a:bodyPr/>
          <a:lstStyle/>
          <a:p>
            <a:fld id="{FEC4CB76-5C0D-4A21-BD38-3F32FF4AB3C2}" type="slidenum">
              <a:t>‹#›</a:t>
            </a:fld>
            <a:endParaRPr/>
          </a:p>
        </p:txBody>
      </p:sp>
      <p:sp>
        <p:nvSpPr>
          <p:cNvPr id="9" name="PlaceHolder 8"/>
          <p:cNvSpPr>
            <a:spLocks noGrp="1"/>
          </p:cNvSpPr>
          <p:nvPr>
            <p:ph type="dt" idx="10"/>
          </p:nvPr>
        </p:nvSpPr>
        <p:spPr/>
        <p:txBody>
          <a:body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59"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160"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161"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162"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163"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164"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11"/>
          </p:nvPr>
        </p:nvSpPr>
        <p:spPr/>
        <p:txBody>
          <a:bodyPr/>
          <a:lstStyle/>
          <a:p>
            <a:r>
              <a:t>Footer</a:t>
            </a:r>
          </a:p>
        </p:txBody>
      </p:sp>
      <p:sp>
        <p:nvSpPr>
          <p:cNvPr id="10" name="PlaceHolder 9"/>
          <p:cNvSpPr>
            <a:spLocks noGrp="1"/>
          </p:cNvSpPr>
          <p:nvPr>
            <p:ph type="sldNum" idx="12"/>
          </p:nvPr>
        </p:nvSpPr>
        <p:spPr/>
        <p:txBody>
          <a:bodyPr/>
          <a:lstStyle/>
          <a:p>
            <a:fld id="{323C3A3A-52F7-45B6-8FE1-EC5254DE2605}" type="slidenum">
              <a:t>‹#›</a:t>
            </a:fld>
            <a:endParaRPr/>
          </a:p>
        </p:txBody>
      </p:sp>
      <p:sp>
        <p:nvSpPr>
          <p:cNvPr id="11" name="PlaceHolder 10"/>
          <p:cNvSpPr>
            <a:spLocks noGrp="1"/>
          </p:cNvSpPr>
          <p:nvPr>
            <p:ph type="dt" idx="10"/>
          </p:nvPr>
        </p:nvSpPr>
        <p:spPr/>
        <p:txBody>
          <a:body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lstStyle/>
          <a:p>
            <a:r>
              <a:t>Footer</a:t>
            </a:r>
          </a:p>
        </p:txBody>
      </p:sp>
      <p:sp>
        <p:nvSpPr>
          <p:cNvPr id="3" name="PlaceHolder 2"/>
          <p:cNvSpPr>
            <a:spLocks noGrp="1"/>
          </p:cNvSpPr>
          <p:nvPr>
            <p:ph type="sldNum" idx="15"/>
          </p:nvPr>
        </p:nvSpPr>
        <p:spPr/>
        <p:txBody>
          <a:bodyPr/>
          <a:lstStyle/>
          <a:p>
            <a:fld id="{ADC3CBB0-6587-4CEC-830E-E120A3015CF0}" type="slidenum">
              <a:t>‹#›</a:t>
            </a:fld>
            <a:endParaRPr/>
          </a:p>
        </p:txBody>
      </p:sp>
      <p:sp>
        <p:nvSpPr>
          <p:cNvPr id="4" name="PlaceHolder 3"/>
          <p:cNvSpPr>
            <a:spLocks noGrp="1"/>
          </p:cNvSpPr>
          <p:nvPr>
            <p:ph type="dt" idx="13"/>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1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r>
              <a:rPr lang="zh-TW" altLang="en-US" sz="4400" b="0" strike="noStrike" spc="-1">
                <a:latin typeface="Arial"/>
              </a:rPr>
              <a:t>按一下以編輯母片標題樣式</a:t>
            </a:r>
            <a:endParaRPr lang="en-US" sz="44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DDE19AC9-E163-43FB-B93B-BE35BD98DE5F}"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1"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72"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14"/>
          </p:nvPr>
        </p:nvSpPr>
        <p:spPr/>
        <p:txBody>
          <a:bodyPr/>
          <a:lstStyle/>
          <a:p>
            <a:r>
              <a:t>Footer</a:t>
            </a:r>
          </a:p>
        </p:txBody>
      </p:sp>
      <p:sp>
        <p:nvSpPr>
          <p:cNvPr id="5" name="PlaceHolder 4"/>
          <p:cNvSpPr>
            <a:spLocks noGrp="1"/>
          </p:cNvSpPr>
          <p:nvPr>
            <p:ph type="sldNum" idx="15"/>
          </p:nvPr>
        </p:nvSpPr>
        <p:spPr/>
        <p:txBody>
          <a:bodyPr/>
          <a:lstStyle/>
          <a:p>
            <a:fld id="{759AA96C-2B57-4F4A-B573-21FF3694E92C}" type="slidenum">
              <a:t>‹#›</a:t>
            </a:fld>
            <a:endParaRPr/>
          </a:p>
        </p:txBody>
      </p:sp>
      <p:sp>
        <p:nvSpPr>
          <p:cNvPr id="6" name="PlaceHolder 5"/>
          <p:cNvSpPr>
            <a:spLocks noGrp="1"/>
          </p:cNvSpPr>
          <p:nvPr>
            <p:ph type="dt" idx="13"/>
          </p:nvPr>
        </p:nvSpPr>
        <p:spPr/>
        <p:txBody>
          <a:body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74"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14"/>
          </p:nvPr>
        </p:nvSpPr>
        <p:spPr/>
        <p:txBody>
          <a:bodyPr/>
          <a:lstStyle/>
          <a:p>
            <a:r>
              <a:t>Footer</a:t>
            </a:r>
          </a:p>
        </p:txBody>
      </p:sp>
      <p:sp>
        <p:nvSpPr>
          <p:cNvPr id="5" name="PlaceHolder 4"/>
          <p:cNvSpPr>
            <a:spLocks noGrp="1"/>
          </p:cNvSpPr>
          <p:nvPr>
            <p:ph type="sldNum" idx="15"/>
          </p:nvPr>
        </p:nvSpPr>
        <p:spPr/>
        <p:txBody>
          <a:bodyPr/>
          <a:lstStyle/>
          <a:p>
            <a:fld id="{3916B6A9-C477-4ED7-B88F-F813D8DC593A}" type="slidenum">
              <a:t>‹#›</a:t>
            </a:fld>
            <a:endParaRPr/>
          </a:p>
        </p:txBody>
      </p:sp>
      <p:sp>
        <p:nvSpPr>
          <p:cNvPr id="6" name="PlaceHolder 5"/>
          <p:cNvSpPr>
            <a:spLocks noGrp="1"/>
          </p:cNvSpPr>
          <p:nvPr>
            <p:ph type="dt" idx="13"/>
          </p:nvPr>
        </p:nvSpPr>
        <p:spPr/>
        <p:txBody>
          <a:body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7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7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14"/>
          </p:nvPr>
        </p:nvSpPr>
        <p:spPr/>
        <p:txBody>
          <a:bodyPr/>
          <a:lstStyle/>
          <a:p>
            <a:r>
              <a:t>Footer</a:t>
            </a:r>
          </a:p>
        </p:txBody>
      </p:sp>
      <p:sp>
        <p:nvSpPr>
          <p:cNvPr id="6" name="PlaceHolder 5"/>
          <p:cNvSpPr>
            <a:spLocks noGrp="1"/>
          </p:cNvSpPr>
          <p:nvPr>
            <p:ph type="sldNum" idx="15"/>
          </p:nvPr>
        </p:nvSpPr>
        <p:spPr/>
        <p:txBody>
          <a:bodyPr/>
          <a:lstStyle/>
          <a:p>
            <a:fld id="{12166A72-2498-488C-B9FC-F6A60E49154C}" type="slidenum">
              <a:t>‹#›</a:t>
            </a:fld>
            <a:endParaRPr/>
          </a:p>
        </p:txBody>
      </p:sp>
      <p:sp>
        <p:nvSpPr>
          <p:cNvPr id="7" name="PlaceHolder 6"/>
          <p:cNvSpPr>
            <a:spLocks noGrp="1"/>
          </p:cNvSpPr>
          <p:nvPr>
            <p:ph type="dt" idx="13"/>
          </p:nvPr>
        </p:nvSpPr>
        <p:spPr/>
        <p:txBody>
          <a:body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14"/>
          </p:nvPr>
        </p:nvSpPr>
        <p:spPr/>
        <p:txBody>
          <a:bodyPr/>
          <a:lstStyle/>
          <a:p>
            <a:r>
              <a:t>Footer</a:t>
            </a:r>
          </a:p>
        </p:txBody>
      </p:sp>
      <p:sp>
        <p:nvSpPr>
          <p:cNvPr id="4" name="PlaceHolder 3"/>
          <p:cNvSpPr>
            <a:spLocks noGrp="1"/>
          </p:cNvSpPr>
          <p:nvPr>
            <p:ph type="sldNum" idx="15"/>
          </p:nvPr>
        </p:nvSpPr>
        <p:spPr/>
        <p:txBody>
          <a:bodyPr/>
          <a:lstStyle/>
          <a:p>
            <a:fld id="{3B642AE7-40AB-4662-9675-2DF02ECBCB20}" type="slidenum">
              <a:t>‹#›</a:t>
            </a:fld>
            <a:endParaRPr/>
          </a:p>
        </p:txBody>
      </p:sp>
      <p:sp>
        <p:nvSpPr>
          <p:cNvPr id="5" name="PlaceHolder 4"/>
          <p:cNvSpPr>
            <a:spLocks noGrp="1"/>
          </p:cNvSpPr>
          <p:nvPr>
            <p:ph type="dt" idx="13"/>
          </p:nvPr>
        </p:nvSpPr>
        <p:spPr/>
        <p:txBody>
          <a:body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9"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14"/>
          </p:nvPr>
        </p:nvSpPr>
        <p:spPr/>
        <p:txBody>
          <a:bodyPr/>
          <a:lstStyle/>
          <a:p>
            <a:r>
              <a:t>Footer</a:t>
            </a:r>
          </a:p>
        </p:txBody>
      </p:sp>
      <p:sp>
        <p:nvSpPr>
          <p:cNvPr id="4" name="PlaceHolder 3"/>
          <p:cNvSpPr>
            <a:spLocks noGrp="1"/>
          </p:cNvSpPr>
          <p:nvPr>
            <p:ph type="sldNum" idx="15"/>
          </p:nvPr>
        </p:nvSpPr>
        <p:spPr/>
        <p:txBody>
          <a:bodyPr/>
          <a:lstStyle/>
          <a:p>
            <a:fld id="{F4287E33-9D87-403C-A030-F1F6EC0FB9B7}" type="slidenum">
              <a:t>‹#›</a:t>
            </a:fld>
            <a:endParaRPr/>
          </a:p>
        </p:txBody>
      </p:sp>
      <p:sp>
        <p:nvSpPr>
          <p:cNvPr id="5" name="PlaceHolder 4"/>
          <p:cNvSpPr>
            <a:spLocks noGrp="1"/>
          </p:cNvSpPr>
          <p:nvPr>
            <p:ph type="dt" idx="13"/>
          </p:nvPr>
        </p:nvSpPr>
        <p:spPr/>
        <p:txBody>
          <a:body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8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8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8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14"/>
          </p:nvPr>
        </p:nvSpPr>
        <p:spPr/>
        <p:txBody>
          <a:bodyPr/>
          <a:lstStyle/>
          <a:p>
            <a:r>
              <a:t>Footer</a:t>
            </a:r>
          </a:p>
        </p:txBody>
      </p:sp>
      <p:sp>
        <p:nvSpPr>
          <p:cNvPr id="7" name="PlaceHolder 6"/>
          <p:cNvSpPr>
            <a:spLocks noGrp="1"/>
          </p:cNvSpPr>
          <p:nvPr>
            <p:ph type="sldNum" idx="15"/>
          </p:nvPr>
        </p:nvSpPr>
        <p:spPr/>
        <p:txBody>
          <a:bodyPr/>
          <a:lstStyle/>
          <a:p>
            <a:fld id="{3FEEC2AA-25C4-4CE2-83CF-6CA7BDABC1E2}" type="slidenum">
              <a:t>‹#›</a:t>
            </a:fld>
            <a:endParaRPr/>
          </a:p>
        </p:txBody>
      </p:sp>
      <p:sp>
        <p:nvSpPr>
          <p:cNvPr id="8" name="PlaceHolder 7"/>
          <p:cNvSpPr>
            <a:spLocks noGrp="1"/>
          </p:cNvSpPr>
          <p:nvPr>
            <p:ph type="dt" idx="13"/>
          </p:nvPr>
        </p:nvSpPr>
        <p:spPr/>
        <p:txBody>
          <a:body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8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8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87"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14"/>
          </p:nvPr>
        </p:nvSpPr>
        <p:spPr/>
        <p:txBody>
          <a:bodyPr/>
          <a:lstStyle/>
          <a:p>
            <a:r>
              <a:t>Footer</a:t>
            </a:r>
          </a:p>
        </p:txBody>
      </p:sp>
      <p:sp>
        <p:nvSpPr>
          <p:cNvPr id="7" name="PlaceHolder 6"/>
          <p:cNvSpPr>
            <a:spLocks noGrp="1"/>
          </p:cNvSpPr>
          <p:nvPr>
            <p:ph type="sldNum" idx="15"/>
          </p:nvPr>
        </p:nvSpPr>
        <p:spPr/>
        <p:txBody>
          <a:bodyPr/>
          <a:lstStyle/>
          <a:p>
            <a:fld id="{6357EEFF-45F5-4DCD-977F-BF7AE057281E}" type="slidenum">
              <a:t>‹#›</a:t>
            </a:fld>
            <a:endParaRPr/>
          </a:p>
        </p:txBody>
      </p:sp>
      <p:sp>
        <p:nvSpPr>
          <p:cNvPr id="8" name="PlaceHolder 7"/>
          <p:cNvSpPr>
            <a:spLocks noGrp="1"/>
          </p:cNvSpPr>
          <p:nvPr>
            <p:ph type="dt" idx="13"/>
          </p:nvPr>
        </p:nvSpPr>
        <p:spPr/>
        <p:txBody>
          <a:body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8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9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91"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14"/>
          </p:nvPr>
        </p:nvSpPr>
        <p:spPr/>
        <p:txBody>
          <a:bodyPr/>
          <a:lstStyle/>
          <a:p>
            <a:r>
              <a:t>Footer</a:t>
            </a:r>
          </a:p>
        </p:txBody>
      </p:sp>
      <p:sp>
        <p:nvSpPr>
          <p:cNvPr id="7" name="PlaceHolder 6"/>
          <p:cNvSpPr>
            <a:spLocks noGrp="1"/>
          </p:cNvSpPr>
          <p:nvPr>
            <p:ph type="sldNum" idx="15"/>
          </p:nvPr>
        </p:nvSpPr>
        <p:spPr/>
        <p:txBody>
          <a:bodyPr/>
          <a:lstStyle/>
          <a:p>
            <a:fld id="{3CA34311-2C9F-4EA6-A193-BD0ABFF875DC}" type="slidenum">
              <a:t>‹#›</a:t>
            </a:fld>
            <a:endParaRPr/>
          </a:p>
        </p:txBody>
      </p:sp>
      <p:sp>
        <p:nvSpPr>
          <p:cNvPr id="8" name="PlaceHolder 7"/>
          <p:cNvSpPr>
            <a:spLocks noGrp="1"/>
          </p:cNvSpPr>
          <p:nvPr>
            <p:ph type="dt" idx="13"/>
          </p:nvPr>
        </p:nvSpPr>
        <p:spPr/>
        <p:txBody>
          <a:body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93"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194"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14"/>
          </p:nvPr>
        </p:nvSpPr>
        <p:spPr/>
        <p:txBody>
          <a:bodyPr/>
          <a:lstStyle/>
          <a:p>
            <a:r>
              <a:t>Footer</a:t>
            </a:r>
          </a:p>
        </p:txBody>
      </p:sp>
      <p:sp>
        <p:nvSpPr>
          <p:cNvPr id="6" name="PlaceHolder 5"/>
          <p:cNvSpPr>
            <a:spLocks noGrp="1"/>
          </p:cNvSpPr>
          <p:nvPr>
            <p:ph type="sldNum" idx="15"/>
          </p:nvPr>
        </p:nvSpPr>
        <p:spPr/>
        <p:txBody>
          <a:bodyPr/>
          <a:lstStyle/>
          <a:p>
            <a:fld id="{34E84BDC-D9AE-4FC3-98E4-1B6EC477B3AF}" type="slidenum">
              <a:t>‹#›</a:t>
            </a:fld>
            <a:endParaRPr/>
          </a:p>
        </p:txBody>
      </p:sp>
      <p:sp>
        <p:nvSpPr>
          <p:cNvPr id="7" name="PlaceHolder 6"/>
          <p:cNvSpPr>
            <a:spLocks noGrp="1"/>
          </p:cNvSpPr>
          <p:nvPr>
            <p:ph type="dt" idx="13"/>
          </p:nvPr>
        </p:nvSpPr>
        <p:spPr/>
        <p:txBody>
          <a:body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19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9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9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199"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14"/>
          </p:nvPr>
        </p:nvSpPr>
        <p:spPr/>
        <p:txBody>
          <a:bodyPr/>
          <a:lstStyle/>
          <a:p>
            <a:r>
              <a:t>Footer</a:t>
            </a:r>
          </a:p>
        </p:txBody>
      </p:sp>
      <p:sp>
        <p:nvSpPr>
          <p:cNvPr id="8" name="PlaceHolder 7"/>
          <p:cNvSpPr>
            <a:spLocks noGrp="1"/>
          </p:cNvSpPr>
          <p:nvPr>
            <p:ph type="sldNum" idx="15"/>
          </p:nvPr>
        </p:nvSpPr>
        <p:spPr/>
        <p:txBody>
          <a:bodyPr/>
          <a:lstStyle/>
          <a:p>
            <a:fld id="{876ADC9E-C289-4791-9561-011C16E4F0F4}" type="slidenum">
              <a:t>‹#›</a:t>
            </a:fld>
            <a:endParaRPr/>
          </a:p>
        </p:txBody>
      </p:sp>
      <p:sp>
        <p:nvSpPr>
          <p:cNvPr id="9" name="PlaceHolder 8"/>
          <p:cNvSpPr>
            <a:spLocks noGrp="1"/>
          </p:cNvSpPr>
          <p:nvPr>
            <p:ph type="dt" idx="1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r>
              <a:rPr lang="zh-TW" altLang="en-US" sz="3200" b="0" strike="noStrike" spc="-1">
                <a:latin typeface="Arial"/>
              </a:rPr>
              <a:t>按一下以編輯母片子標題樣式</a:t>
            </a:r>
            <a:endParaRPr lang="en-US"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7F4A0413-9BDC-4E68-8868-E14F4B7B891E}"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201"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202"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203"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204"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205"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206"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14"/>
          </p:nvPr>
        </p:nvSpPr>
        <p:spPr/>
        <p:txBody>
          <a:bodyPr/>
          <a:lstStyle/>
          <a:p>
            <a:r>
              <a:t>Footer</a:t>
            </a:r>
          </a:p>
        </p:txBody>
      </p:sp>
      <p:sp>
        <p:nvSpPr>
          <p:cNvPr id="10" name="PlaceHolder 9"/>
          <p:cNvSpPr>
            <a:spLocks noGrp="1"/>
          </p:cNvSpPr>
          <p:nvPr>
            <p:ph type="sldNum" idx="15"/>
          </p:nvPr>
        </p:nvSpPr>
        <p:spPr/>
        <p:txBody>
          <a:bodyPr/>
          <a:lstStyle/>
          <a:p>
            <a:fld id="{16905046-76E3-45FD-A1FF-A24EF0D4F7BD}" type="slidenum">
              <a:t>‹#›</a:t>
            </a:fld>
            <a:endParaRPr/>
          </a:p>
        </p:txBody>
      </p:sp>
      <p:sp>
        <p:nvSpPr>
          <p:cNvPr id="11" name="PlaceHolder 10"/>
          <p:cNvSpPr>
            <a:spLocks noGrp="1"/>
          </p:cNvSpPr>
          <p:nvPr>
            <p:ph type="dt" idx="13"/>
          </p:nvPr>
        </p:nvSpPr>
        <p:spPr/>
        <p:txBody>
          <a:body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7"/>
          </p:nvPr>
        </p:nvSpPr>
        <p:spPr/>
        <p:txBody>
          <a:bodyPr/>
          <a:lstStyle/>
          <a:p>
            <a:r>
              <a:t>Footer</a:t>
            </a:r>
          </a:p>
        </p:txBody>
      </p:sp>
      <p:sp>
        <p:nvSpPr>
          <p:cNvPr id="3" name="PlaceHolder 2"/>
          <p:cNvSpPr>
            <a:spLocks noGrp="1"/>
          </p:cNvSpPr>
          <p:nvPr>
            <p:ph type="sldNum" idx="18"/>
          </p:nvPr>
        </p:nvSpPr>
        <p:spPr/>
        <p:txBody>
          <a:bodyPr/>
          <a:lstStyle/>
          <a:p>
            <a:fld id="{9818B6DE-8B9D-4781-A829-928F026AC0AD}" type="slidenum">
              <a:t>‹#›</a:t>
            </a:fld>
            <a:endParaRPr/>
          </a:p>
        </p:txBody>
      </p:sp>
      <p:sp>
        <p:nvSpPr>
          <p:cNvPr id="4" name="PlaceHolder 3"/>
          <p:cNvSpPr>
            <a:spLocks noGrp="1"/>
          </p:cNvSpPr>
          <p:nvPr>
            <p:ph type="dt" idx="16"/>
          </p:nvPr>
        </p:nvSpPr>
        <p:spPr/>
        <p:txBody>
          <a:body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1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21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17"/>
          </p:nvPr>
        </p:nvSpPr>
        <p:spPr/>
        <p:txBody>
          <a:bodyPr/>
          <a:lstStyle/>
          <a:p>
            <a:r>
              <a:t>Footer</a:t>
            </a:r>
          </a:p>
        </p:txBody>
      </p:sp>
      <p:sp>
        <p:nvSpPr>
          <p:cNvPr id="5" name="PlaceHolder 4"/>
          <p:cNvSpPr>
            <a:spLocks noGrp="1"/>
          </p:cNvSpPr>
          <p:nvPr>
            <p:ph type="sldNum" idx="18"/>
          </p:nvPr>
        </p:nvSpPr>
        <p:spPr/>
        <p:txBody>
          <a:bodyPr/>
          <a:lstStyle/>
          <a:p>
            <a:fld id="{D810ADEB-C416-4ED7-917B-21BDBC440BF9}" type="slidenum">
              <a:t>‹#›</a:t>
            </a:fld>
            <a:endParaRPr/>
          </a:p>
        </p:txBody>
      </p:sp>
      <p:sp>
        <p:nvSpPr>
          <p:cNvPr id="6" name="PlaceHolder 5"/>
          <p:cNvSpPr>
            <a:spLocks noGrp="1"/>
          </p:cNvSpPr>
          <p:nvPr>
            <p:ph type="dt" idx="16"/>
          </p:nvPr>
        </p:nvSpPr>
        <p:spPr/>
        <p:txBody>
          <a:body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21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17"/>
          </p:nvPr>
        </p:nvSpPr>
        <p:spPr/>
        <p:txBody>
          <a:bodyPr/>
          <a:lstStyle/>
          <a:p>
            <a:r>
              <a:t>Footer</a:t>
            </a:r>
          </a:p>
        </p:txBody>
      </p:sp>
      <p:sp>
        <p:nvSpPr>
          <p:cNvPr id="5" name="PlaceHolder 4"/>
          <p:cNvSpPr>
            <a:spLocks noGrp="1"/>
          </p:cNvSpPr>
          <p:nvPr>
            <p:ph type="sldNum" idx="18"/>
          </p:nvPr>
        </p:nvSpPr>
        <p:spPr/>
        <p:txBody>
          <a:bodyPr/>
          <a:lstStyle/>
          <a:p>
            <a:fld id="{283BAF0A-4FCB-4676-8E77-9771DCB702BA}" type="slidenum">
              <a:t>‹#›</a:t>
            </a:fld>
            <a:endParaRPr/>
          </a:p>
        </p:txBody>
      </p:sp>
      <p:sp>
        <p:nvSpPr>
          <p:cNvPr id="6" name="PlaceHolder 5"/>
          <p:cNvSpPr>
            <a:spLocks noGrp="1"/>
          </p:cNvSpPr>
          <p:nvPr>
            <p:ph type="dt" idx="16"/>
          </p:nvPr>
        </p:nvSpPr>
        <p:spPr/>
        <p:txBody>
          <a:body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22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22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17"/>
          </p:nvPr>
        </p:nvSpPr>
        <p:spPr/>
        <p:txBody>
          <a:bodyPr/>
          <a:lstStyle/>
          <a:p>
            <a:r>
              <a:t>Footer</a:t>
            </a:r>
          </a:p>
        </p:txBody>
      </p:sp>
      <p:sp>
        <p:nvSpPr>
          <p:cNvPr id="6" name="PlaceHolder 5"/>
          <p:cNvSpPr>
            <a:spLocks noGrp="1"/>
          </p:cNvSpPr>
          <p:nvPr>
            <p:ph type="sldNum" idx="18"/>
          </p:nvPr>
        </p:nvSpPr>
        <p:spPr/>
        <p:txBody>
          <a:bodyPr/>
          <a:lstStyle/>
          <a:p>
            <a:fld id="{0EC8AD05-963E-4361-A2D2-BE988450CC3E}" type="slidenum">
              <a:t>‹#›</a:t>
            </a:fld>
            <a:endParaRPr/>
          </a:p>
        </p:txBody>
      </p:sp>
      <p:sp>
        <p:nvSpPr>
          <p:cNvPr id="7" name="PlaceHolder 6"/>
          <p:cNvSpPr>
            <a:spLocks noGrp="1"/>
          </p:cNvSpPr>
          <p:nvPr>
            <p:ph type="dt" idx="16"/>
          </p:nvPr>
        </p:nvSpPr>
        <p:spPr/>
        <p:txBody>
          <a:body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2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17"/>
          </p:nvPr>
        </p:nvSpPr>
        <p:spPr/>
        <p:txBody>
          <a:bodyPr/>
          <a:lstStyle/>
          <a:p>
            <a:r>
              <a:t>Footer</a:t>
            </a:r>
          </a:p>
        </p:txBody>
      </p:sp>
      <p:sp>
        <p:nvSpPr>
          <p:cNvPr id="4" name="PlaceHolder 3"/>
          <p:cNvSpPr>
            <a:spLocks noGrp="1"/>
          </p:cNvSpPr>
          <p:nvPr>
            <p:ph type="sldNum" idx="18"/>
          </p:nvPr>
        </p:nvSpPr>
        <p:spPr/>
        <p:txBody>
          <a:bodyPr/>
          <a:lstStyle/>
          <a:p>
            <a:fld id="{F011296D-7FE9-4FE5-8352-B1F48695F350}" type="slidenum">
              <a:t>‹#›</a:t>
            </a:fld>
            <a:endParaRPr/>
          </a:p>
        </p:txBody>
      </p:sp>
      <p:sp>
        <p:nvSpPr>
          <p:cNvPr id="5" name="PlaceHolder 4"/>
          <p:cNvSpPr>
            <a:spLocks noGrp="1"/>
          </p:cNvSpPr>
          <p:nvPr>
            <p:ph type="dt" idx="16"/>
          </p:nvPr>
        </p:nvSpPr>
        <p:spPr/>
        <p:txBody>
          <a:body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23"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17"/>
          </p:nvPr>
        </p:nvSpPr>
        <p:spPr/>
        <p:txBody>
          <a:bodyPr/>
          <a:lstStyle/>
          <a:p>
            <a:r>
              <a:t>Footer</a:t>
            </a:r>
          </a:p>
        </p:txBody>
      </p:sp>
      <p:sp>
        <p:nvSpPr>
          <p:cNvPr id="4" name="PlaceHolder 3"/>
          <p:cNvSpPr>
            <a:spLocks noGrp="1"/>
          </p:cNvSpPr>
          <p:nvPr>
            <p:ph type="sldNum" idx="18"/>
          </p:nvPr>
        </p:nvSpPr>
        <p:spPr/>
        <p:txBody>
          <a:bodyPr/>
          <a:lstStyle/>
          <a:p>
            <a:fld id="{65A2BA1C-B066-436C-89AC-5D6F716698CF}" type="slidenum">
              <a:t>‹#›</a:t>
            </a:fld>
            <a:endParaRPr/>
          </a:p>
        </p:txBody>
      </p:sp>
      <p:sp>
        <p:nvSpPr>
          <p:cNvPr id="5" name="PlaceHolder 4"/>
          <p:cNvSpPr>
            <a:spLocks noGrp="1"/>
          </p:cNvSpPr>
          <p:nvPr>
            <p:ph type="dt" idx="16"/>
          </p:nvPr>
        </p:nvSpPr>
        <p:spPr/>
        <p:txBody>
          <a:body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22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2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22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17"/>
          </p:nvPr>
        </p:nvSpPr>
        <p:spPr/>
        <p:txBody>
          <a:bodyPr/>
          <a:lstStyle/>
          <a:p>
            <a:r>
              <a:t>Footer</a:t>
            </a:r>
          </a:p>
        </p:txBody>
      </p:sp>
      <p:sp>
        <p:nvSpPr>
          <p:cNvPr id="7" name="PlaceHolder 6"/>
          <p:cNvSpPr>
            <a:spLocks noGrp="1"/>
          </p:cNvSpPr>
          <p:nvPr>
            <p:ph type="sldNum" idx="18"/>
          </p:nvPr>
        </p:nvSpPr>
        <p:spPr/>
        <p:txBody>
          <a:bodyPr/>
          <a:lstStyle/>
          <a:p>
            <a:fld id="{66903B54-0C21-47C0-8F37-BCDFDDC00A3B}" type="slidenum">
              <a:t>‹#›</a:t>
            </a:fld>
            <a:endParaRPr/>
          </a:p>
        </p:txBody>
      </p:sp>
      <p:sp>
        <p:nvSpPr>
          <p:cNvPr id="8" name="PlaceHolder 7"/>
          <p:cNvSpPr>
            <a:spLocks noGrp="1"/>
          </p:cNvSpPr>
          <p:nvPr>
            <p:ph type="dt" idx="16"/>
          </p:nvPr>
        </p:nvSpPr>
        <p:spPr/>
        <p:txBody>
          <a:body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22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23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3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17"/>
          </p:nvPr>
        </p:nvSpPr>
        <p:spPr/>
        <p:txBody>
          <a:bodyPr/>
          <a:lstStyle/>
          <a:p>
            <a:r>
              <a:t>Footer</a:t>
            </a:r>
          </a:p>
        </p:txBody>
      </p:sp>
      <p:sp>
        <p:nvSpPr>
          <p:cNvPr id="7" name="PlaceHolder 6"/>
          <p:cNvSpPr>
            <a:spLocks noGrp="1"/>
          </p:cNvSpPr>
          <p:nvPr>
            <p:ph type="sldNum" idx="18"/>
          </p:nvPr>
        </p:nvSpPr>
        <p:spPr/>
        <p:txBody>
          <a:bodyPr/>
          <a:lstStyle/>
          <a:p>
            <a:fld id="{F32B6D46-0553-4DF1-A9B9-3C5A4503010B}" type="slidenum">
              <a:t>‹#›</a:t>
            </a:fld>
            <a:endParaRPr/>
          </a:p>
        </p:txBody>
      </p:sp>
      <p:sp>
        <p:nvSpPr>
          <p:cNvPr id="8" name="PlaceHolder 7"/>
          <p:cNvSpPr>
            <a:spLocks noGrp="1"/>
          </p:cNvSpPr>
          <p:nvPr>
            <p:ph type="dt" idx="16"/>
          </p:nvPr>
        </p:nvSpPr>
        <p:spPr/>
        <p:txBody>
          <a:body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23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3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3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17"/>
          </p:nvPr>
        </p:nvSpPr>
        <p:spPr/>
        <p:txBody>
          <a:bodyPr/>
          <a:lstStyle/>
          <a:p>
            <a:r>
              <a:t>Footer</a:t>
            </a:r>
          </a:p>
        </p:txBody>
      </p:sp>
      <p:sp>
        <p:nvSpPr>
          <p:cNvPr id="7" name="PlaceHolder 6"/>
          <p:cNvSpPr>
            <a:spLocks noGrp="1"/>
          </p:cNvSpPr>
          <p:nvPr>
            <p:ph type="sldNum" idx="18"/>
          </p:nvPr>
        </p:nvSpPr>
        <p:spPr/>
        <p:txBody>
          <a:bodyPr/>
          <a:lstStyle/>
          <a:p>
            <a:fld id="{D3E07198-C7C7-42CD-877F-84E87E2F06CF}" type="slidenum">
              <a:t>‹#›</a:t>
            </a:fld>
            <a:endParaRPr/>
          </a:p>
        </p:txBody>
      </p:sp>
      <p:sp>
        <p:nvSpPr>
          <p:cNvPr id="8" name="PlaceHolder 7"/>
          <p:cNvSpPr>
            <a:spLocks noGrp="1"/>
          </p:cNvSpPr>
          <p:nvPr>
            <p:ph type="dt" idx="16"/>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標題， 2 個小物件與1 個大物件">
    <p:spTree>
      <p:nvGrpSpPr>
        <p:cNvPr id="1" name=""/>
        <p:cNvGrpSpPr/>
        <p:nvPr/>
      </p:nvGrpSpPr>
      <p:grpSpPr>
        <a:xfrm>
          <a:off x="0" y="0"/>
          <a:ext cx="0" cy="0"/>
          <a:chOff x="0" y="0"/>
          <a:chExt cx="0" cy="0"/>
        </a:xfrm>
      </p:grpSpPr>
      <p:sp>
        <p:nvSpPr>
          <p:cNvPr id="1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r>
              <a:rPr lang="zh-TW" altLang="en-US" sz="4400" b="0" strike="noStrike" spc="-1">
                <a:latin typeface="Arial"/>
              </a:rPr>
              <a:t>按一下以編輯母片標題樣式</a:t>
            </a:r>
            <a:endParaRPr lang="en-US" sz="4400" b="0" strike="noStrike" spc="-1">
              <a:latin typeface="Arial"/>
            </a:endParaRPr>
          </a:p>
        </p:txBody>
      </p:sp>
      <p:sp>
        <p:nvSpPr>
          <p:cNvPr id="16"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17" name="PlaceHolder 3"/>
          <p:cNvSpPr>
            <a:spLocks noGrp="1"/>
          </p:cNvSpPr>
          <p:nvPr>
            <p:ph type="body"/>
          </p:nvPr>
        </p:nvSpPr>
        <p:spPr>
          <a:xfrm>
            <a:off x="6231960" y="1604520"/>
            <a:ext cx="5354280" cy="397728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18" name="PlaceHolder 4"/>
          <p:cNvSpPr>
            <a:spLocks noGrp="1"/>
          </p:cNvSpPr>
          <p:nvPr>
            <p:ph type="body"/>
          </p:nvPr>
        </p:nvSpPr>
        <p:spPr>
          <a:xfrm>
            <a:off x="609480" y="3682080"/>
            <a:ext cx="5354280" cy="189684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6453AE06-0CDD-444F-A4F9-28914ADE8602}"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23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23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17"/>
          </p:nvPr>
        </p:nvSpPr>
        <p:spPr/>
        <p:txBody>
          <a:bodyPr/>
          <a:lstStyle/>
          <a:p>
            <a:r>
              <a:t>Footer</a:t>
            </a:r>
          </a:p>
        </p:txBody>
      </p:sp>
      <p:sp>
        <p:nvSpPr>
          <p:cNvPr id="6" name="PlaceHolder 5"/>
          <p:cNvSpPr>
            <a:spLocks noGrp="1"/>
          </p:cNvSpPr>
          <p:nvPr>
            <p:ph type="sldNum" idx="18"/>
          </p:nvPr>
        </p:nvSpPr>
        <p:spPr/>
        <p:txBody>
          <a:bodyPr/>
          <a:lstStyle/>
          <a:p>
            <a:fld id="{3DA7EA3F-EFE0-413F-9236-63085692530E}" type="slidenum">
              <a:t>‹#›</a:t>
            </a:fld>
            <a:endParaRPr/>
          </a:p>
        </p:txBody>
      </p:sp>
      <p:sp>
        <p:nvSpPr>
          <p:cNvPr id="7" name="PlaceHolder 6"/>
          <p:cNvSpPr>
            <a:spLocks noGrp="1"/>
          </p:cNvSpPr>
          <p:nvPr>
            <p:ph type="dt" idx="16"/>
          </p:nvPr>
        </p:nvSpPr>
        <p:spPr/>
        <p:txBody>
          <a:body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24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4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4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24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17"/>
          </p:nvPr>
        </p:nvSpPr>
        <p:spPr/>
        <p:txBody>
          <a:bodyPr/>
          <a:lstStyle/>
          <a:p>
            <a:r>
              <a:t>Footer</a:t>
            </a:r>
          </a:p>
        </p:txBody>
      </p:sp>
      <p:sp>
        <p:nvSpPr>
          <p:cNvPr id="8" name="PlaceHolder 7"/>
          <p:cNvSpPr>
            <a:spLocks noGrp="1"/>
          </p:cNvSpPr>
          <p:nvPr>
            <p:ph type="sldNum" idx="18"/>
          </p:nvPr>
        </p:nvSpPr>
        <p:spPr/>
        <p:txBody>
          <a:bodyPr/>
          <a:lstStyle/>
          <a:p>
            <a:fld id="{FDB9687E-AC23-42D7-B6B1-49383BE89611}" type="slidenum">
              <a:t>‹#›</a:t>
            </a:fld>
            <a:endParaRPr/>
          </a:p>
        </p:txBody>
      </p:sp>
      <p:sp>
        <p:nvSpPr>
          <p:cNvPr id="9" name="PlaceHolder 8"/>
          <p:cNvSpPr>
            <a:spLocks noGrp="1"/>
          </p:cNvSpPr>
          <p:nvPr>
            <p:ph type="dt" idx="16"/>
          </p:nvPr>
        </p:nvSpPr>
        <p:spPr/>
        <p:txBody>
          <a:body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24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24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24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24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24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25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17"/>
          </p:nvPr>
        </p:nvSpPr>
        <p:spPr/>
        <p:txBody>
          <a:bodyPr/>
          <a:lstStyle/>
          <a:p>
            <a:r>
              <a:t>Footer</a:t>
            </a:r>
          </a:p>
        </p:txBody>
      </p:sp>
      <p:sp>
        <p:nvSpPr>
          <p:cNvPr id="10" name="PlaceHolder 9"/>
          <p:cNvSpPr>
            <a:spLocks noGrp="1"/>
          </p:cNvSpPr>
          <p:nvPr>
            <p:ph type="sldNum" idx="18"/>
          </p:nvPr>
        </p:nvSpPr>
        <p:spPr/>
        <p:txBody>
          <a:bodyPr/>
          <a:lstStyle/>
          <a:p>
            <a:fld id="{93E9173C-E2C7-4716-BA45-A8E8B0C47D95}" type="slidenum">
              <a:t>‹#›</a:t>
            </a:fld>
            <a:endParaRPr/>
          </a:p>
        </p:txBody>
      </p:sp>
      <p:sp>
        <p:nvSpPr>
          <p:cNvPr id="11" name="PlaceHolder 10"/>
          <p:cNvSpPr>
            <a:spLocks noGrp="1"/>
          </p:cNvSpPr>
          <p:nvPr>
            <p:ph type="dt" idx="16"/>
          </p:nvPr>
        </p:nvSpPr>
        <p:spPr/>
        <p:txBody>
          <a:body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lstStyle/>
          <a:p>
            <a:r>
              <a:t>Footer</a:t>
            </a:r>
          </a:p>
        </p:txBody>
      </p:sp>
      <p:sp>
        <p:nvSpPr>
          <p:cNvPr id="3" name="PlaceHolder 2"/>
          <p:cNvSpPr>
            <a:spLocks noGrp="1"/>
          </p:cNvSpPr>
          <p:nvPr>
            <p:ph type="sldNum" idx="21"/>
          </p:nvPr>
        </p:nvSpPr>
        <p:spPr/>
        <p:txBody>
          <a:bodyPr/>
          <a:lstStyle/>
          <a:p>
            <a:fld id="{A6A444DD-0DB2-4145-8902-EC88B4FD40BA}" type="slidenum">
              <a:t>‹#›</a:t>
            </a:fld>
            <a:endParaRPr/>
          </a:p>
        </p:txBody>
      </p:sp>
      <p:sp>
        <p:nvSpPr>
          <p:cNvPr id="4" name="PlaceHolder 3"/>
          <p:cNvSpPr>
            <a:spLocks noGrp="1"/>
          </p:cNvSpPr>
          <p:nvPr>
            <p:ph type="dt" idx="19"/>
          </p:nvPr>
        </p:nvSpPr>
        <p:spPr/>
        <p:txBody>
          <a:body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56"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25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20"/>
          </p:nvPr>
        </p:nvSpPr>
        <p:spPr/>
        <p:txBody>
          <a:bodyPr/>
          <a:lstStyle/>
          <a:p>
            <a:r>
              <a:t>Footer</a:t>
            </a:r>
          </a:p>
        </p:txBody>
      </p:sp>
      <p:sp>
        <p:nvSpPr>
          <p:cNvPr id="5" name="PlaceHolder 4"/>
          <p:cNvSpPr>
            <a:spLocks noGrp="1"/>
          </p:cNvSpPr>
          <p:nvPr>
            <p:ph type="sldNum" idx="21"/>
          </p:nvPr>
        </p:nvSpPr>
        <p:spPr/>
        <p:txBody>
          <a:bodyPr/>
          <a:lstStyle/>
          <a:p>
            <a:fld id="{1B40F6E0-0B5C-4DE0-9F65-C3C1AD52410B}" type="slidenum">
              <a:t>‹#›</a:t>
            </a:fld>
            <a:endParaRPr/>
          </a:p>
        </p:txBody>
      </p:sp>
      <p:sp>
        <p:nvSpPr>
          <p:cNvPr id="6" name="PlaceHolder 5"/>
          <p:cNvSpPr>
            <a:spLocks noGrp="1"/>
          </p:cNvSpPr>
          <p:nvPr>
            <p:ph type="dt" idx="19"/>
          </p:nvPr>
        </p:nvSpPr>
        <p:spPr/>
        <p:txBody>
          <a:body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25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20"/>
          </p:nvPr>
        </p:nvSpPr>
        <p:spPr/>
        <p:txBody>
          <a:bodyPr/>
          <a:lstStyle/>
          <a:p>
            <a:r>
              <a:t>Footer</a:t>
            </a:r>
          </a:p>
        </p:txBody>
      </p:sp>
      <p:sp>
        <p:nvSpPr>
          <p:cNvPr id="5" name="PlaceHolder 4"/>
          <p:cNvSpPr>
            <a:spLocks noGrp="1"/>
          </p:cNvSpPr>
          <p:nvPr>
            <p:ph type="sldNum" idx="21"/>
          </p:nvPr>
        </p:nvSpPr>
        <p:spPr/>
        <p:txBody>
          <a:bodyPr/>
          <a:lstStyle/>
          <a:p>
            <a:fld id="{1DEB7844-A605-4D86-A8AE-EF0B37DAA4BE}" type="slidenum">
              <a:t>‹#›</a:t>
            </a:fld>
            <a:endParaRPr/>
          </a:p>
        </p:txBody>
      </p:sp>
      <p:sp>
        <p:nvSpPr>
          <p:cNvPr id="6" name="PlaceHolder 5"/>
          <p:cNvSpPr>
            <a:spLocks noGrp="1"/>
          </p:cNvSpPr>
          <p:nvPr>
            <p:ph type="dt" idx="19"/>
          </p:nvPr>
        </p:nvSpPr>
        <p:spPr/>
        <p:txBody>
          <a:body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26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26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20"/>
          </p:nvPr>
        </p:nvSpPr>
        <p:spPr/>
        <p:txBody>
          <a:bodyPr/>
          <a:lstStyle/>
          <a:p>
            <a:r>
              <a:t>Footer</a:t>
            </a:r>
          </a:p>
        </p:txBody>
      </p:sp>
      <p:sp>
        <p:nvSpPr>
          <p:cNvPr id="6" name="PlaceHolder 5"/>
          <p:cNvSpPr>
            <a:spLocks noGrp="1"/>
          </p:cNvSpPr>
          <p:nvPr>
            <p:ph type="sldNum" idx="21"/>
          </p:nvPr>
        </p:nvSpPr>
        <p:spPr/>
        <p:txBody>
          <a:bodyPr/>
          <a:lstStyle/>
          <a:p>
            <a:fld id="{BFD71516-0594-4612-B5F2-A52E1AF6C9B1}" type="slidenum">
              <a:t>‹#›</a:t>
            </a:fld>
            <a:endParaRPr/>
          </a:p>
        </p:txBody>
      </p:sp>
      <p:sp>
        <p:nvSpPr>
          <p:cNvPr id="7" name="PlaceHolder 6"/>
          <p:cNvSpPr>
            <a:spLocks noGrp="1"/>
          </p:cNvSpPr>
          <p:nvPr>
            <p:ph type="dt" idx="19"/>
          </p:nvPr>
        </p:nvSpPr>
        <p:spPr/>
        <p:txBody>
          <a:body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6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 name="PlaceHolder 2"/>
          <p:cNvSpPr>
            <a:spLocks noGrp="1"/>
          </p:cNvSpPr>
          <p:nvPr>
            <p:ph type="ftr" idx="20"/>
          </p:nvPr>
        </p:nvSpPr>
        <p:spPr/>
        <p:txBody>
          <a:bodyPr/>
          <a:lstStyle/>
          <a:p>
            <a:r>
              <a:t>Footer</a:t>
            </a:r>
          </a:p>
        </p:txBody>
      </p:sp>
      <p:sp>
        <p:nvSpPr>
          <p:cNvPr id="4" name="PlaceHolder 3"/>
          <p:cNvSpPr>
            <a:spLocks noGrp="1"/>
          </p:cNvSpPr>
          <p:nvPr>
            <p:ph type="sldNum" idx="21"/>
          </p:nvPr>
        </p:nvSpPr>
        <p:spPr/>
        <p:txBody>
          <a:bodyPr/>
          <a:lstStyle/>
          <a:p>
            <a:fld id="{56C9B31C-F20E-45FA-A200-44F5C4B658ED}" type="slidenum">
              <a:t>‹#›</a:t>
            </a:fld>
            <a:endParaRPr/>
          </a:p>
        </p:txBody>
      </p:sp>
      <p:sp>
        <p:nvSpPr>
          <p:cNvPr id="5" name="PlaceHolder 4"/>
          <p:cNvSpPr>
            <a:spLocks noGrp="1"/>
          </p:cNvSpPr>
          <p:nvPr>
            <p:ph type="dt" idx="19"/>
          </p:nvPr>
        </p:nvSpPr>
        <p:spPr/>
        <p:txBody>
          <a:body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64"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
        <p:nvSpPr>
          <p:cNvPr id="3" name="PlaceHolder 2"/>
          <p:cNvSpPr>
            <a:spLocks noGrp="1"/>
          </p:cNvSpPr>
          <p:nvPr>
            <p:ph type="ftr" idx="20"/>
          </p:nvPr>
        </p:nvSpPr>
        <p:spPr/>
        <p:txBody>
          <a:bodyPr/>
          <a:lstStyle/>
          <a:p>
            <a:r>
              <a:t>Footer</a:t>
            </a:r>
          </a:p>
        </p:txBody>
      </p:sp>
      <p:sp>
        <p:nvSpPr>
          <p:cNvPr id="4" name="PlaceHolder 3"/>
          <p:cNvSpPr>
            <a:spLocks noGrp="1"/>
          </p:cNvSpPr>
          <p:nvPr>
            <p:ph type="sldNum" idx="21"/>
          </p:nvPr>
        </p:nvSpPr>
        <p:spPr/>
        <p:txBody>
          <a:bodyPr/>
          <a:lstStyle/>
          <a:p>
            <a:fld id="{E67BE0B1-B597-497B-A755-7548074D9F40}" type="slidenum">
              <a:t>‹#›</a:t>
            </a:fld>
            <a:endParaRPr/>
          </a:p>
        </p:txBody>
      </p:sp>
      <p:sp>
        <p:nvSpPr>
          <p:cNvPr id="5" name="PlaceHolder 4"/>
          <p:cNvSpPr>
            <a:spLocks noGrp="1"/>
          </p:cNvSpPr>
          <p:nvPr>
            <p:ph type="dt" idx="19"/>
          </p:nvPr>
        </p:nvSpPr>
        <p:spPr/>
        <p:txBody>
          <a:body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26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6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26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20"/>
          </p:nvPr>
        </p:nvSpPr>
        <p:spPr/>
        <p:txBody>
          <a:bodyPr/>
          <a:lstStyle/>
          <a:p>
            <a:r>
              <a:t>Footer</a:t>
            </a:r>
          </a:p>
        </p:txBody>
      </p:sp>
      <p:sp>
        <p:nvSpPr>
          <p:cNvPr id="7" name="PlaceHolder 6"/>
          <p:cNvSpPr>
            <a:spLocks noGrp="1"/>
          </p:cNvSpPr>
          <p:nvPr>
            <p:ph type="sldNum" idx="21"/>
          </p:nvPr>
        </p:nvSpPr>
        <p:spPr/>
        <p:txBody>
          <a:bodyPr/>
          <a:lstStyle/>
          <a:p>
            <a:fld id="{CE239589-5CC0-444A-948A-B827C155963E}" type="slidenum">
              <a:t>‹#›</a:t>
            </a:fld>
            <a:endParaRPr/>
          </a:p>
        </p:txBody>
      </p:sp>
      <p:sp>
        <p:nvSpPr>
          <p:cNvPr id="8" name="PlaceHolder 7"/>
          <p:cNvSpPr>
            <a:spLocks noGrp="1"/>
          </p:cNvSpPr>
          <p:nvPr>
            <p:ph type="dt" idx="19"/>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r>
              <a:rPr lang="zh-TW" altLang="en-US" sz="4400" b="0" strike="noStrike" spc="-1">
                <a:latin typeface="Arial"/>
              </a:rPr>
              <a:t>按一下以編輯母片標題樣式</a:t>
            </a:r>
            <a:endParaRPr lang="en-US" sz="4400" b="0" strike="noStrike" spc="-1">
              <a:latin typeface="Arial"/>
            </a:endParaRPr>
          </a:p>
        </p:txBody>
      </p:sp>
      <p:sp>
        <p:nvSpPr>
          <p:cNvPr id="20" name="PlaceHolder 2"/>
          <p:cNvSpPr>
            <a:spLocks noGrp="1"/>
          </p:cNvSpPr>
          <p:nvPr>
            <p:ph type="body"/>
          </p:nvPr>
        </p:nvSpPr>
        <p:spPr>
          <a:xfrm>
            <a:off x="609480" y="1604520"/>
            <a:ext cx="5354280" cy="397728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22" name="PlaceHolder 4"/>
          <p:cNvSpPr>
            <a:spLocks noGrp="1"/>
          </p:cNvSpPr>
          <p:nvPr>
            <p:ph type="body"/>
          </p:nvPr>
        </p:nvSpPr>
        <p:spPr>
          <a:xfrm>
            <a:off x="6231960" y="3682080"/>
            <a:ext cx="5354280" cy="189684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9A2F4BA-F4DA-4F1F-9558-F03A15C368C0}"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27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27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7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20"/>
          </p:nvPr>
        </p:nvSpPr>
        <p:spPr/>
        <p:txBody>
          <a:bodyPr/>
          <a:lstStyle/>
          <a:p>
            <a:r>
              <a:t>Footer</a:t>
            </a:r>
          </a:p>
        </p:txBody>
      </p:sp>
      <p:sp>
        <p:nvSpPr>
          <p:cNvPr id="7" name="PlaceHolder 6"/>
          <p:cNvSpPr>
            <a:spLocks noGrp="1"/>
          </p:cNvSpPr>
          <p:nvPr>
            <p:ph type="sldNum" idx="21"/>
          </p:nvPr>
        </p:nvSpPr>
        <p:spPr/>
        <p:txBody>
          <a:bodyPr/>
          <a:lstStyle/>
          <a:p>
            <a:fld id="{6F846E0D-B0FB-494D-85FC-6E666801D449}" type="slidenum">
              <a:t>‹#›</a:t>
            </a:fld>
            <a:endParaRPr/>
          </a:p>
        </p:txBody>
      </p:sp>
      <p:sp>
        <p:nvSpPr>
          <p:cNvPr id="8" name="PlaceHolder 7"/>
          <p:cNvSpPr>
            <a:spLocks noGrp="1"/>
          </p:cNvSpPr>
          <p:nvPr>
            <p:ph type="dt" idx="19"/>
          </p:nvPr>
        </p:nvSpPr>
        <p:spPr/>
        <p:txBody>
          <a:body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27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7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7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6" name="PlaceHolder 5"/>
          <p:cNvSpPr>
            <a:spLocks noGrp="1"/>
          </p:cNvSpPr>
          <p:nvPr>
            <p:ph type="ftr" idx="20"/>
          </p:nvPr>
        </p:nvSpPr>
        <p:spPr/>
        <p:txBody>
          <a:bodyPr/>
          <a:lstStyle/>
          <a:p>
            <a:r>
              <a:t>Footer</a:t>
            </a:r>
          </a:p>
        </p:txBody>
      </p:sp>
      <p:sp>
        <p:nvSpPr>
          <p:cNvPr id="7" name="PlaceHolder 6"/>
          <p:cNvSpPr>
            <a:spLocks noGrp="1"/>
          </p:cNvSpPr>
          <p:nvPr>
            <p:ph type="sldNum" idx="21"/>
          </p:nvPr>
        </p:nvSpPr>
        <p:spPr/>
        <p:txBody>
          <a:bodyPr/>
          <a:lstStyle/>
          <a:p>
            <a:fld id="{FF35C8CA-E1D5-4D07-A802-C177463498BC}" type="slidenum">
              <a:t>‹#›</a:t>
            </a:fld>
            <a:endParaRPr/>
          </a:p>
        </p:txBody>
      </p:sp>
      <p:sp>
        <p:nvSpPr>
          <p:cNvPr id="8" name="PlaceHolder 7"/>
          <p:cNvSpPr>
            <a:spLocks noGrp="1"/>
          </p:cNvSpPr>
          <p:nvPr>
            <p:ph type="dt" idx="19"/>
          </p:nvPr>
        </p:nvSpPr>
        <p:spPr/>
        <p:txBody>
          <a:body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27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27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
        <p:nvSpPr>
          <p:cNvPr id="5" name="PlaceHolder 4"/>
          <p:cNvSpPr>
            <a:spLocks noGrp="1"/>
          </p:cNvSpPr>
          <p:nvPr>
            <p:ph type="ftr" idx="20"/>
          </p:nvPr>
        </p:nvSpPr>
        <p:spPr/>
        <p:txBody>
          <a:bodyPr/>
          <a:lstStyle/>
          <a:p>
            <a:r>
              <a:t>Footer</a:t>
            </a:r>
          </a:p>
        </p:txBody>
      </p:sp>
      <p:sp>
        <p:nvSpPr>
          <p:cNvPr id="6" name="PlaceHolder 5"/>
          <p:cNvSpPr>
            <a:spLocks noGrp="1"/>
          </p:cNvSpPr>
          <p:nvPr>
            <p:ph type="sldNum" idx="21"/>
          </p:nvPr>
        </p:nvSpPr>
        <p:spPr/>
        <p:txBody>
          <a:bodyPr/>
          <a:lstStyle/>
          <a:p>
            <a:fld id="{59D36059-1DC6-4FFD-88E0-6046BCC49B08}" type="slidenum">
              <a:t>‹#›</a:t>
            </a:fld>
            <a:endParaRPr/>
          </a:p>
        </p:txBody>
      </p:sp>
      <p:sp>
        <p:nvSpPr>
          <p:cNvPr id="7" name="PlaceHolder 6"/>
          <p:cNvSpPr>
            <a:spLocks noGrp="1"/>
          </p:cNvSpPr>
          <p:nvPr>
            <p:ph type="dt" idx="19"/>
          </p:nvPr>
        </p:nvSpPr>
        <p:spPr/>
        <p:txBody>
          <a:body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28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8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8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284"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
        <p:nvSpPr>
          <p:cNvPr id="7" name="PlaceHolder 6"/>
          <p:cNvSpPr>
            <a:spLocks noGrp="1"/>
          </p:cNvSpPr>
          <p:nvPr>
            <p:ph type="ftr" idx="20"/>
          </p:nvPr>
        </p:nvSpPr>
        <p:spPr/>
        <p:txBody>
          <a:bodyPr/>
          <a:lstStyle/>
          <a:p>
            <a:r>
              <a:t>Footer</a:t>
            </a:r>
          </a:p>
        </p:txBody>
      </p:sp>
      <p:sp>
        <p:nvSpPr>
          <p:cNvPr id="8" name="PlaceHolder 7"/>
          <p:cNvSpPr>
            <a:spLocks noGrp="1"/>
          </p:cNvSpPr>
          <p:nvPr>
            <p:ph type="sldNum" idx="21"/>
          </p:nvPr>
        </p:nvSpPr>
        <p:spPr/>
        <p:txBody>
          <a:bodyPr/>
          <a:lstStyle/>
          <a:p>
            <a:fld id="{87D2BDB5-0BA5-4120-B94C-345EBEAF2E27}" type="slidenum">
              <a:t>‹#›</a:t>
            </a:fld>
            <a:endParaRPr/>
          </a:p>
        </p:txBody>
      </p:sp>
      <p:sp>
        <p:nvSpPr>
          <p:cNvPr id="9" name="PlaceHolder 8"/>
          <p:cNvSpPr>
            <a:spLocks noGrp="1"/>
          </p:cNvSpPr>
          <p:nvPr>
            <p:ph type="dt" idx="19"/>
          </p:nvPr>
        </p:nvSpPr>
        <p:spPr/>
        <p:txBody>
          <a:body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286"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287"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288"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289"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290"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291"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
        <p:nvSpPr>
          <p:cNvPr id="9" name="PlaceHolder 8"/>
          <p:cNvSpPr>
            <a:spLocks noGrp="1"/>
          </p:cNvSpPr>
          <p:nvPr>
            <p:ph type="ftr" idx="20"/>
          </p:nvPr>
        </p:nvSpPr>
        <p:spPr/>
        <p:txBody>
          <a:bodyPr/>
          <a:lstStyle/>
          <a:p>
            <a:r>
              <a:t>Footer</a:t>
            </a:r>
          </a:p>
        </p:txBody>
      </p:sp>
      <p:sp>
        <p:nvSpPr>
          <p:cNvPr id="10" name="PlaceHolder 9"/>
          <p:cNvSpPr>
            <a:spLocks noGrp="1"/>
          </p:cNvSpPr>
          <p:nvPr>
            <p:ph type="sldNum" idx="21"/>
          </p:nvPr>
        </p:nvSpPr>
        <p:spPr/>
        <p:txBody>
          <a:bodyPr/>
          <a:lstStyle/>
          <a:p>
            <a:fld id="{22824403-FAD1-4831-AC7C-C87C00C62E5B}" type="slidenum">
              <a:t>‹#›</a:t>
            </a:fld>
            <a:endParaRPr/>
          </a:p>
        </p:txBody>
      </p:sp>
      <p:sp>
        <p:nvSpPr>
          <p:cNvPr id="11" name="PlaceHolder 10"/>
          <p:cNvSpPr>
            <a:spLocks noGrp="1"/>
          </p:cNvSpPr>
          <p:nvPr>
            <p:ph type="dt" idx="19"/>
          </p:nvPr>
        </p:nvSpPr>
        <p:spPr/>
        <p:txBody>
          <a:body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94"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29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96"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29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29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30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1"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r>
              <a:rPr lang="zh-TW" altLang="en-US" sz="4400" b="0" strike="noStrike" spc="-1">
                <a:latin typeface="Arial"/>
              </a:rPr>
              <a:t>按一下以編輯母片標題樣式</a:t>
            </a:r>
            <a:endParaRPr lang="en-US" sz="4400" b="0" strike="noStrike" spc="-1">
              <a:latin typeface="Arial"/>
            </a:endParaRPr>
          </a:p>
        </p:txBody>
      </p:sp>
      <p:sp>
        <p:nvSpPr>
          <p:cNvPr id="24" name="PlaceHolder 2"/>
          <p:cNvSpPr>
            <a:spLocks noGrp="1"/>
          </p:cNvSpPr>
          <p:nvPr>
            <p:ph type="body"/>
          </p:nvPr>
        </p:nvSpPr>
        <p:spPr>
          <a:xfrm>
            <a:off x="609480" y="1604520"/>
            <a:ext cx="5354280" cy="189684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25" name="PlaceHolder 3"/>
          <p:cNvSpPr>
            <a:spLocks noGrp="1"/>
          </p:cNvSpPr>
          <p:nvPr>
            <p:ph type="body"/>
          </p:nvPr>
        </p:nvSpPr>
        <p:spPr>
          <a:xfrm>
            <a:off x="6231960" y="1604520"/>
            <a:ext cx="5354280" cy="189684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26" name="PlaceHolder 4"/>
          <p:cNvSpPr>
            <a:spLocks noGrp="1"/>
          </p:cNvSpPr>
          <p:nvPr>
            <p:ph type="body"/>
          </p:nvPr>
        </p:nvSpPr>
        <p:spPr>
          <a:xfrm>
            <a:off x="609480" y="3682080"/>
            <a:ext cx="10972440" cy="1896840"/>
          </a:xfrm>
          <a:prstGeom prst="rect">
            <a:avLst/>
          </a:prstGeom>
        </p:spPr>
        <p:txBody>
          <a:bodyPr lIns="0" tIns="0" rIns="0" bIns="0">
            <a:normAutofit/>
          </a:bodyPr>
          <a:lstStyle/>
          <a:p>
            <a:pPr lvl="0"/>
            <a:r>
              <a:rPr lang="zh-TW" altLang="en-US" sz="3200" b="0" strike="noStrike" spc="-1">
                <a:latin typeface="Arial"/>
              </a:rPr>
              <a:t>編輯母片文字樣式</a:t>
            </a: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EA48D407-8E1A-40A6-9A64-1ABB04230436}"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02" name="PlaceHolder 1"/>
          <p:cNvSpPr>
            <a:spLocks noGrp="1"/>
          </p:cNvSpPr>
          <p:nvPr>
            <p:ph type="subTitle"/>
          </p:nvPr>
        </p:nvSpPr>
        <p:spPr>
          <a:xfrm>
            <a:off x="4614120" y="2294280"/>
            <a:ext cx="6159600" cy="68148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0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30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30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07"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0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30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1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31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1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5"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1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31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1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32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2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32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3"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2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32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32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32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32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32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3"/>
          </p:nvPr>
        </p:nvSpPr>
        <p:spPr/>
        <p:txBody>
          <a:bodyPr/>
          <a:lstStyle/>
          <a:p>
            <a:r>
              <a:t>Footer</a:t>
            </a:r>
          </a:p>
        </p:txBody>
      </p:sp>
      <p:sp>
        <p:nvSpPr>
          <p:cNvPr id="3" name="PlaceHolder 2"/>
          <p:cNvSpPr>
            <a:spLocks noGrp="1"/>
          </p:cNvSpPr>
          <p:nvPr>
            <p:ph type="sldNum" idx="24"/>
          </p:nvPr>
        </p:nvSpPr>
        <p:spPr/>
        <p:txBody>
          <a:bodyPr/>
          <a:lstStyle/>
          <a:p>
            <a:fld id="{DE4237AC-8009-440F-86DC-C7FDC09C33EF}" type="slidenum">
              <a:t>‹#›</a:t>
            </a:fld>
            <a:endParaRPr/>
          </a:p>
        </p:txBody>
      </p:sp>
      <p:sp>
        <p:nvSpPr>
          <p:cNvPr id="4" name="PlaceHolder 3"/>
          <p:cNvSpPr>
            <a:spLocks noGrp="1"/>
          </p:cNvSpPr>
          <p:nvPr>
            <p:ph type="dt" idx="22"/>
          </p:nvPr>
        </p:nvSpPr>
        <p:spPr/>
        <p:txBody>
          <a:body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36"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3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
        <p:nvSpPr>
          <p:cNvPr id="4" name="PlaceHolder 3"/>
          <p:cNvSpPr>
            <a:spLocks noGrp="1"/>
          </p:cNvSpPr>
          <p:nvPr>
            <p:ph type="ftr" idx="23"/>
          </p:nvPr>
        </p:nvSpPr>
        <p:spPr/>
        <p:txBody>
          <a:bodyPr/>
          <a:lstStyle/>
          <a:p>
            <a:r>
              <a:t>Footer</a:t>
            </a:r>
          </a:p>
        </p:txBody>
      </p:sp>
      <p:sp>
        <p:nvSpPr>
          <p:cNvPr id="5" name="PlaceHolder 4"/>
          <p:cNvSpPr>
            <a:spLocks noGrp="1"/>
          </p:cNvSpPr>
          <p:nvPr>
            <p:ph type="sldNum" idx="24"/>
          </p:nvPr>
        </p:nvSpPr>
        <p:spPr/>
        <p:txBody>
          <a:bodyPr/>
          <a:lstStyle/>
          <a:p>
            <a:fld id="{C33323E5-7212-402A-A48E-DD6B6083E745}" type="slidenum">
              <a:t>‹#›</a:t>
            </a:fld>
            <a:endParaRPr/>
          </a:p>
        </p:txBody>
      </p:sp>
      <p:sp>
        <p:nvSpPr>
          <p:cNvPr id="6" name="PlaceHolder 5"/>
          <p:cNvSpPr>
            <a:spLocks noGrp="1"/>
          </p:cNvSpPr>
          <p:nvPr>
            <p:ph type="dt" idx="22"/>
          </p:nvPr>
        </p:nvSpPr>
        <p:spPr/>
        <p:txBody>
          <a:body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38" name="PlaceHolder 1"/>
          <p:cNvSpPr>
            <a:spLocks noGrp="1"/>
          </p:cNvSpPr>
          <p:nvPr>
            <p:ph type="title"/>
          </p:nvPr>
        </p:nvSpPr>
        <p:spPr>
          <a:xfrm>
            <a:off x="4614120" y="2294280"/>
            <a:ext cx="6159600" cy="1469880"/>
          </a:xfrm>
          <a:prstGeom prst="rect">
            <a:avLst/>
          </a:prstGeom>
        </p:spPr>
        <p:txBody>
          <a:bodyPr lIns="0" tIns="0" rIns="0" bIns="0" anchor="ctr">
            <a:noAutofit/>
          </a:bodyPr>
          <a:lstStyle/>
          <a:p>
            <a:pPr algn="ctr"/>
            <a:endParaRPr lang="en-US" sz="4400" b="0" strike="noStrike" spc="-1">
              <a:latin typeface="Arial"/>
            </a:endParaRPr>
          </a:p>
        </p:txBody>
      </p:sp>
      <p:sp>
        <p:nvSpPr>
          <p:cNvPr id="33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
        <p:nvSpPr>
          <p:cNvPr id="4" name="PlaceHolder 3"/>
          <p:cNvSpPr>
            <a:spLocks noGrp="1"/>
          </p:cNvSpPr>
          <p:nvPr>
            <p:ph type="ftr" idx="23"/>
          </p:nvPr>
        </p:nvSpPr>
        <p:spPr/>
        <p:txBody>
          <a:bodyPr/>
          <a:lstStyle/>
          <a:p>
            <a:r>
              <a:t>Footer</a:t>
            </a:r>
          </a:p>
        </p:txBody>
      </p:sp>
      <p:sp>
        <p:nvSpPr>
          <p:cNvPr id="5" name="PlaceHolder 4"/>
          <p:cNvSpPr>
            <a:spLocks noGrp="1"/>
          </p:cNvSpPr>
          <p:nvPr>
            <p:ph type="sldNum" idx="24"/>
          </p:nvPr>
        </p:nvSpPr>
        <p:spPr/>
        <p:txBody>
          <a:bodyPr/>
          <a:lstStyle/>
          <a:p>
            <a:fld id="{CEC5D92D-CBC0-45AE-860B-5EC1DA45EA10}" type="slidenum">
              <a:t>‹#›</a:t>
            </a:fld>
            <a:endParaRPr/>
          </a:p>
        </p:txBody>
      </p:sp>
      <p:sp>
        <p:nvSpPr>
          <p:cNvPr id="6" name="PlaceHolder 5"/>
          <p:cNvSpPr>
            <a:spLocks noGrp="1"/>
          </p:cNvSpPr>
          <p:nvPr>
            <p:ph type="dt" idx="22"/>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5.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16.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7.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18.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19.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theme" Target="../theme/theme20.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theme" Target="../theme/theme21.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heme" Target="../theme/theme22.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theme" Target="../theme/theme23.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theme" Target="../theme/theme2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theme" Target="../theme/theme25.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theme" Target="../theme/theme26.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838080" y="365040"/>
            <a:ext cx="10515600" cy="1325520"/>
          </a:xfrm>
          <a:prstGeom prst="rect">
            <a:avLst/>
          </a:prstGeom>
        </p:spPr>
        <p:txBody>
          <a:bodyPr anchor="ctr">
            <a:normAutofit/>
          </a:bodyPr>
          <a:lstStyle/>
          <a:p>
            <a:pPr>
              <a:lnSpc>
                <a:spcPct val="90000"/>
              </a:lnSpc>
            </a:pPr>
            <a:r>
              <a:rPr lang="zh-TW" sz="4400" b="0" strike="noStrike" spc="-1">
                <a:solidFill>
                  <a:srgbClr val="000000"/>
                </a:solidFill>
                <a:latin typeface="Calibri Light"/>
                <a:ea typeface="新細明體"/>
              </a:rPr>
              <a:t>按一下以編輯母片標題樣式</a:t>
            </a:r>
            <a:endParaRPr lang="en-US" sz="4400" b="0" strike="noStrike" spc="-1">
              <a:latin typeface="Arial"/>
            </a:endParaRPr>
          </a:p>
        </p:txBody>
      </p:sp>
      <p:sp>
        <p:nvSpPr>
          <p:cNvPr id="7" name="PlaceHolder 2"/>
          <p:cNvSpPr>
            <a:spLocks noGrp="1"/>
          </p:cNvSpPr>
          <p:nvPr>
            <p:ph type="body"/>
          </p:nvPr>
        </p:nvSpPr>
        <p:spPr>
          <a:xfrm>
            <a:off x="838080" y="1825560"/>
            <a:ext cx="10515600" cy="4351320"/>
          </a:xfrm>
          <a:prstGeom prst="rect">
            <a:avLst/>
          </a:prstGeom>
        </p:spPr>
        <p:txBody>
          <a:bodyPr>
            <a:normAutofit/>
          </a:bodyPr>
          <a:lstStyle/>
          <a:p>
            <a:pPr marL="228600" indent="-228600">
              <a:lnSpc>
                <a:spcPct val="90000"/>
              </a:lnSpc>
              <a:spcBef>
                <a:spcPts val="1001"/>
              </a:spcBef>
              <a:buClr>
                <a:srgbClr val="000000"/>
              </a:buClr>
              <a:buSzPct val="45000"/>
              <a:buFont typeface="Wingdings" charset="2"/>
              <a:buChar char=""/>
            </a:pPr>
            <a:r>
              <a:rPr lang="zh-TW" sz="2800" b="0" strike="noStrike" spc="-1">
                <a:solidFill>
                  <a:srgbClr val="000000"/>
                </a:solidFill>
                <a:latin typeface="Calibri"/>
                <a:ea typeface="新細明體"/>
              </a:rPr>
              <a:t>按一下以編輯母片文字樣式</a:t>
            </a:r>
            <a:endParaRPr lang="en-US" sz="2800" b="0" strike="noStrike" spc="-1">
              <a:latin typeface="Arial"/>
            </a:endParaRPr>
          </a:p>
          <a:p>
            <a:pPr marL="685800" lvl="1" indent="-228600">
              <a:lnSpc>
                <a:spcPct val="90000"/>
              </a:lnSpc>
              <a:spcBef>
                <a:spcPts val="499"/>
              </a:spcBef>
              <a:buClr>
                <a:srgbClr val="000000"/>
              </a:buClr>
              <a:buSzPct val="75000"/>
              <a:buFont typeface="Symbol" charset="2"/>
              <a:buChar char=""/>
            </a:pPr>
            <a:r>
              <a:rPr lang="zh-TW" sz="2400" b="0" strike="noStrike" spc="-1">
                <a:solidFill>
                  <a:srgbClr val="000000"/>
                </a:solidFill>
                <a:latin typeface="Calibri"/>
                <a:ea typeface="新細明體"/>
              </a:rPr>
              <a:t>第二層</a:t>
            </a:r>
            <a:endParaRPr lang="en-US" sz="2400" b="0" strike="noStrike" spc="-1">
              <a:latin typeface="Arial"/>
            </a:endParaRPr>
          </a:p>
          <a:p>
            <a:pPr marL="1143000" lvl="2" indent="-228600">
              <a:lnSpc>
                <a:spcPct val="90000"/>
              </a:lnSpc>
              <a:spcBef>
                <a:spcPts val="499"/>
              </a:spcBef>
              <a:buClr>
                <a:srgbClr val="000000"/>
              </a:buClr>
              <a:buSzPct val="45000"/>
              <a:buFont typeface="Wingdings" charset="2"/>
              <a:buChar char=""/>
            </a:pPr>
            <a:r>
              <a:rPr lang="zh-TW" sz="2000" b="0" strike="noStrike" spc="-1">
                <a:solidFill>
                  <a:srgbClr val="000000"/>
                </a:solidFill>
                <a:latin typeface="Calibri"/>
                <a:ea typeface="新細明體"/>
              </a:rPr>
              <a:t>第三層</a:t>
            </a:r>
            <a:endParaRPr lang="en-US" sz="2000" b="0" strike="noStrike" spc="-1">
              <a:latin typeface="Arial"/>
            </a:endParaRPr>
          </a:p>
          <a:p>
            <a:pPr marL="1600200" lvl="3" indent="-228600">
              <a:lnSpc>
                <a:spcPct val="90000"/>
              </a:lnSpc>
              <a:spcBef>
                <a:spcPts val="499"/>
              </a:spcBef>
              <a:buClr>
                <a:srgbClr val="000000"/>
              </a:buClr>
              <a:buSzPct val="75000"/>
              <a:buFont typeface="Symbol" charset="2"/>
              <a:buChar char=""/>
            </a:pPr>
            <a:r>
              <a:rPr lang="zh-TW" sz="1800" b="0" strike="noStrike" spc="-1">
                <a:solidFill>
                  <a:srgbClr val="000000"/>
                </a:solidFill>
                <a:latin typeface="Calibri"/>
                <a:ea typeface="新細明體"/>
              </a:rPr>
              <a:t>第四層</a:t>
            </a:r>
            <a:endParaRPr lang="en-US" sz="1800" b="0" strike="noStrike" spc="-1">
              <a:latin typeface="Arial"/>
            </a:endParaRPr>
          </a:p>
          <a:p>
            <a:pPr marL="2057400" lvl="4" indent="-228600">
              <a:lnSpc>
                <a:spcPct val="90000"/>
              </a:lnSpc>
              <a:spcBef>
                <a:spcPts val="499"/>
              </a:spcBef>
              <a:buClr>
                <a:srgbClr val="000000"/>
              </a:buClr>
              <a:buSzPct val="45000"/>
              <a:buFont typeface="Wingdings" charset="2"/>
              <a:buChar char=""/>
            </a:pPr>
            <a:r>
              <a:rPr lang="zh-TW" sz="1800" b="0" strike="noStrike" spc="-1">
                <a:solidFill>
                  <a:srgbClr val="000000"/>
                </a:solidFill>
                <a:latin typeface="Calibri"/>
                <a:ea typeface="新細明體"/>
              </a:rPr>
              <a:t>第五層</a:t>
            </a:r>
            <a:endParaRPr lang="en-US" sz="1800" b="0" strike="noStrike" spc="-1">
              <a:latin typeface="Arial"/>
            </a:endParaRPr>
          </a:p>
        </p:txBody>
      </p:sp>
      <p:sp>
        <p:nvSpPr>
          <p:cNvPr id="2" name="PlaceHolder 3"/>
          <p:cNvSpPr>
            <a:spLocks noGrp="1"/>
          </p:cNvSpPr>
          <p:nvPr>
            <p:ph type="dt" idx="1"/>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defRPr>
            </a:lvl1pPr>
          </a:lstStyle>
          <a:p>
            <a:pPr>
              <a:lnSpc>
                <a:spcPct val="100000"/>
              </a:lnSpc>
            </a:pPr>
            <a:fld id="{1B664B36-1481-4BFB-AE4E-5F1A4D961550}" type="datetime">
              <a:rPr lang="en-US" sz="1200" b="0" strike="noStrike" spc="-1">
                <a:solidFill>
                  <a:srgbClr val="898989"/>
                </a:solidFill>
                <a:latin typeface="Calibri"/>
              </a:rPr>
              <a:t>9/7/2024</a:t>
            </a:fld>
            <a:endParaRPr lang="en-US" sz="1200" b="0" strike="noStrike" spc="-1">
              <a:latin typeface="Times New Roman"/>
            </a:endParaRPr>
          </a:p>
        </p:txBody>
      </p:sp>
      <p:sp>
        <p:nvSpPr>
          <p:cNvPr id="3" name="PlaceHolder 4"/>
          <p:cNvSpPr>
            <a:spLocks noGrp="1"/>
          </p:cNvSpPr>
          <p:nvPr>
            <p:ph type="ftr" idx="2"/>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4" name="PlaceHolder 5"/>
          <p:cNvSpPr>
            <a:spLocks noGrp="1"/>
          </p:cNvSpPr>
          <p:nvPr>
            <p:ph type="sldNum" idx="3"/>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defRPr>
            </a:lvl1pPr>
          </a:lstStyle>
          <a:p>
            <a:pPr algn="r">
              <a:lnSpc>
                <a:spcPct val="100000"/>
              </a:lnSpc>
            </a:pPr>
            <a:fld id="{BE0D7617-87F1-42E5-A741-2583E47677AE}" type="slidenum">
              <a:rPr lang="en-US" sz="1200" b="0" strike="noStrike" spc="-1">
                <a:solidFill>
                  <a:srgbClr val="898989"/>
                </a:solidFill>
                <a:latin typeface="Calibri"/>
              </a:rPr>
              <a:t>‹#›</a:t>
            </a:fld>
            <a:endParaRPr lang="en-US" sz="1200" b="0" strike="noStrike" spc="-1">
              <a:latin typeface="Times New Roman"/>
            </a:endParaRPr>
          </a:p>
        </p:txBody>
      </p:sp>
      <p:pic>
        <p:nvPicPr>
          <p:cNvPr id="5" name="Picture 2" descr="LOGO回首頁"/>
          <p:cNvPicPr/>
          <p:nvPr/>
        </p:nvPicPr>
        <p:blipFill>
          <a:blip r:embed="rId14"/>
          <a:stretch/>
        </p:blipFill>
        <p:spPr>
          <a:xfrm>
            <a:off x="10464840" y="6356520"/>
            <a:ext cx="1266840" cy="372600"/>
          </a:xfrm>
          <a:prstGeom prst="rect">
            <a:avLst/>
          </a:prstGeom>
          <a:ln w="12600">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2" name="PlaceHolder 1"/>
          <p:cNvSpPr>
            <a:spLocks noGrp="1"/>
          </p:cNvSpPr>
          <p:nvPr>
            <p:ph type="title"/>
          </p:nvPr>
        </p:nvSpPr>
        <p:spPr>
          <a:xfrm>
            <a:off x="839880" y="457200"/>
            <a:ext cx="3932280" cy="1600200"/>
          </a:xfrm>
          <a:prstGeom prst="rect">
            <a:avLst/>
          </a:prstGeom>
        </p:spPr>
        <p:txBody>
          <a:bodyPr anchor="b">
            <a:normAutofit/>
          </a:bodyPr>
          <a:lstStyle/>
          <a:p>
            <a:pPr>
              <a:lnSpc>
                <a:spcPct val="90000"/>
              </a:lnSpc>
            </a:pPr>
            <a:r>
              <a:rPr lang="zh-TW" sz="3200" b="0" strike="noStrike" spc="-1">
                <a:solidFill>
                  <a:srgbClr val="000000"/>
                </a:solidFill>
                <a:latin typeface="Calibri Light"/>
                <a:ea typeface="新細明體"/>
              </a:rPr>
              <a:t>按一下以編輯母片標題樣式</a:t>
            </a:r>
            <a:endParaRPr lang="en-US" sz="3200" b="0" strike="noStrike" spc="-1">
              <a:latin typeface="Arial"/>
            </a:endParaRPr>
          </a:p>
        </p:txBody>
      </p:sp>
      <p:sp>
        <p:nvSpPr>
          <p:cNvPr id="373" name="PlaceHolder 2"/>
          <p:cNvSpPr>
            <a:spLocks noGrp="1"/>
          </p:cNvSpPr>
          <p:nvPr>
            <p:ph type="title"/>
          </p:nvPr>
        </p:nvSpPr>
        <p:spPr>
          <a:xfrm>
            <a:off x="5183280" y="987480"/>
            <a:ext cx="6172200" cy="4873680"/>
          </a:xfrm>
          <a:prstGeom prst="rect">
            <a:avLst/>
          </a:prstGeom>
        </p:spPr>
        <p:txBody>
          <a:bodyPr>
            <a:normAutofit/>
          </a:bodyPr>
          <a:lstStyle/>
          <a:p>
            <a:pPr algn="ctr"/>
            <a:endParaRPr lang="en-US" sz="4400" b="0" strike="noStrike" spc="-1">
              <a:latin typeface="Arial"/>
            </a:endParaRPr>
          </a:p>
        </p:txBody>
      </p:sp>
      <p:sp>
        <p:nvSpPr>
          <p:cNvPr id="374" name="PlaceHolder 3"/>
          <p:cNvSpPr>
            <a:spLocks noGrp="1"/>
          </p:cNvSpPr>
          <p:nvPr>
            <p:ph type="body"/>
          </p:nvPr>
        </p:nvSpPr>
        <p:spPr>
          <a:xfrm>
            <a:off x="839880" y="2057400"/>
            <a:ext cx="3932280" cy="3811680"/>
          </a:xfrm>
          <a:prstGeom prst="rect">
            <a:avLst/>
          </a:prstGeom>
        </p:spPr>
        <p:txBody>
          <a:bodyPr>
            <a:normAutofit/>
          </a:bodyPr>
          <a:lstStyle/>
          <a:p>
            <a:pPr marL="432000" indent="-324000">
              <a:lnSpc>
                <a:spcPct val="90000"/>
              </a:lnSpc>
              <a:spcBef>
                <a:spcPts val="1001"/>
              </a:spcBef>
              <a:buClr>
                <a:srgbClr val="000000"/>
              </a:buClr>
              <a:buSzPct val="45000"/>
              <a:buFont typeface="Wingdings" charset="2"/>
              <a:buChar char=""/>
            </a:pPr>
            <a:r>
              <a:rPr lang="zh-TW" sz="1600" b="0" strike="noStrike" spc="-1">
                <a:solidFill>
                  <a:srgbClr val="000000"/>
                </a:solidFill>
                <a:latin typeface="Calibri"/>
                <a:ea typeface="新細明體"/>
              </a:rPr>
              <a:t>按一下以編輯母片文字樣式</a:t>
            </a:r>
            <a:endParaRPr lang="en-US" sz="1600" b="0" strike="noStrike" spc="-1">
              <a:latin typeface="Arial"/>
            </a:endParaRPr>
          </a:p>
        </p:txBody>
      </p:sp>
      <p:sp>
        <p:nvSpPr>
          <p:cNvPr id="375" name="PlaceHolder 4"/>
          <p:cNvSpPr>
            <a:spLocks noGrp="1"/>
          </p:cNvSpPr>
          <p:nvPr>
            <p:ph type="dt" idx="25"/>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defRPr>
            </a:lvl1pPr>
          </a:lstStyle>
          <a:p>
            <a:pPr>
              <a:lnSpc>
                <a:spcPct val="100000"/>
              </a:lnSpc>
            </a:pPr>
            <a:fld id="{5D1FEA8C-8D85-4A0C-B0B5-94A730BB614B}" type="datetime">
              <a:rPr lang="en-US" sz="1200" b="0" strike="noStrike" spc="-1">
                <a:solidFill>
                  <a:srgbClr val="898989"/>
                </a:solidFill>
                <a:latin typeface="Calibri"/>
              </a:rPr>
              <a:t>9/7/2024</a:t>
            </a:fld>
            <a:endParaRPr lang="en-US" sz="1200" b="0" strike="noStrike" spc="-1">
              <a:latin typeface="Times New Roman"/>
            </a:endParaRPr>
          </a:p>
        </p:txBody>
      </p:sp>
      <p:sp>
        <p:nvSpPr>
          <p:cNvPr id="376" name="PlaceHolder 5"/>
          <p:cNvSpPr>
            <a:spLocks noGrp="1"/>
          </p:cNvSpPr>
          <p:nvPr>
            <p:ph type="ftr" idx="26"/>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377" name="PlaceHolder 6"/>
          <p:cNvSpPr>
            <a:spLocks noGrp="1"/>
          </p:cNvSpPr>
          <p:nvPr>
            <p:ph type="sldNum" idx="27"/>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defRPr>
            </a:lvl1pPr>
          </a:lstStyle>
          <a:p>
            <a:pPr algn="r">
              <a:lnSpc>
                <a:spcPct val="100000"/>
              </a:lnSpc>
            </a:pPr>
            <a:fld id="{10348D15-914E-4A01-984A-AD998E8214DC}" type="slidenum">
              <a:rPr lang="en-US" sz="1200" b="0" strike="noStrike" spc="-1">
                <a:solidFill>
                  <a:srgbClr val="898989"/>
                </a:solidFill>
                <a:latin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4" name="PlaceHolder 1"/>
          <p:cNvSpPr>
            <a:spLocks noGrp="1"/>
          </p:cNvSpPr>
          <p:nvPr>
            <p:ph type="title"/>
          </p:nvPr>
        </p:nvSpPr>
        <p:spPr>
          <a:xfrm>
            <a:off x="838080" y="365040"/>
            <a:ext cx="10515600" cy="1325520"/>
          </a:xfrm>
          <a:prstGeom prst="rect">
            <a:avLst/>
          </a:prstGeom>
        </p:spPr>
        <p:txBody>
          <a:bodyPr anchor="ctr">
            <a:normAutofit/>
          </a:bodyPr>
          <a:lstStyle/>
          <a:p>
            <a:pPr>
              <a:lnSpc>
                <a:spcPct val="90000"/>
              </a:lnSpc>
            </a:pPr>
            <a:r>
              <a:rPr lang="zh-TW" sz="4400" b="0" strike="noStrike" spc="-1">
                <a:solidFill>
                  <a:srgbClr val="000000"/>
                </a:solidFill>
                <a:latin typeface="Calibri Light"/>
                <a:ea typeface="新細明體"/>
              </a:rPr>
              <a:t>按一下以編輯母片標題樣式</a:t>
            </a:r>
            <a:endParaRPr lang="en-US" sz="4400" b="0" strike="noStrike" spc="-1">
              <a:latin typeface="Arial"/>
            </a:endParaRPr>
          </a:p>
        </p:txBody>
      </p:sp>
      <p:sp>
        <p:nvSpPr>
          <p:cNvPr id="415" name="PlaceHolder 2"/>
          <p:cNvSpPr>
            <a:spLocks noGrp="1"/>
          </p:cNvSpPr>
          <p:nvPr>
            <p:ph type="body"/>
          </p:nvPr>
        </p:nvSpPr>
        <p:spPr>
          <a:xfrm>
            <a:off x="838080" y="1825560"/>
            <a:ext cx="10515600" cy="4351320"/>
          </a:xfrm>
          <a:prstGeom prst="rect">
            <a:avLst/>
          </a:prstGeom>
        </p:spPr>
        <p:txBody>
          <a:bodyPr vert="eaVert">
            <a:normAutofit/>
          </a:bodyPr>
          <a:lstStyle/>
          <a:p>
            <a:pPr marL="228600" indent="-228600">
              <a:lnSpc>
                <a:spcPct val="90000"/>
              </a:lnSpc>
              <a:spcBef>
                <a:spcPts val="1001"/>
              </a:spcBef>
              <a:buClr>
                <a:srgbClr val="000000"/>
              </a:buClr>
              <a:buSzPct val="45000"/>
              <a:buFont typeface="Wingdings" charset="2"/>
              <a:buChar char=""/>
            </a:pPr>
            <a:r>
              <a:rPr lang="zh-TW" sz="2800" b="0" strike="noStrike" spc="-1">
                <a:solidFill>
                  <a:srgbClr val="000000"/>
                </a:solidFill>
                <a:latin typeface="Calibri"/>
                <a:ea typeface="新細明體"/>
              </a:rPr>
              <a:t>按一下以編輯母片文字樣式</a:t>
            </a:r>
            <a:endParaRPr lang="en-US" sz="2800" b="0" strike="noStrike" spc="-1">
              <a:latin typeface="Arial"/>
            </a:endParaRPr>
          </a:p>
          <a:p>
            <a:pPr marL="685800" lvl="1" indent="-228600">
              <a:lnSpc>
                <a:spcPct val="90000"/>
              </a:lnSpc>
              <a:spcBef>
                <a:spcPts val="499"/>
              </a:spcBef>
              <a:buClr>
                <a:srgbClr val="000000"/>
              </a:buClr>
              <a:buSzPct val="75000"/>
              <a:buFont typeface="Symbol" charset="2"/>
              <a:buChar char=""/>
            </a:pPr>
            <a:r>
              <a:rPr lang="zh-TW" sz="2400" b="0" strike="noStrike" spc="-1">
                <a:solidFill>
                  <a:srgbClr val="000000"/>
                </a:solidFill>
                <a:latin typeface="Calibri"/>
                <a:ea typeface="新細明體"/>
              </a:rPr>
              <a:t>第二層</a:t>
            </a:r>
            <a:endParaRPr lang="en-US" sz="2400" b="0" strike="noStrike" spc="-1">
              <a:latin typeface="Arial"/>
            </a:endParaRPr>
          </a:p>
          <a:p>
            <a:pPr marL="1143000" lvl="2" indent="-228600">
              <a:lnSpc>
                <a:spcPct val="90000"/>
              </a:lnSpc>
              <a:spcBef>
                <a:spcPts val="499"/>
              </a:spcBef>
              <a:buClr>
                <a:srgbClr val="000000"/>
              </a:buClr>
              <a:buSzPct val="45000"/>
              <a:buFont typeface="Wingdings" charset="2"/>
              <a:buChar char=""/>
            </a:pPr>
            <a:r>
              <a:rPr lang="zh-TW" sz="2000" b="0" strike="noStrike" spc="-1">
                <a:solidFill>
                  <a:srgbClr val="000000"/>
                </a:solidFill>
                <a:latin typeface="Calibri"/>
                <a:ea typeface="新細明體"/>
              </a:rPr>
              <a:t>第三層</a:t>
            </a:r>
            <a:endParaRPr lang="en-US" sz="2000" b="0" strike="noStrike" spc="-1">
              <a:latin typeface="Arial"/>
            </a:endParaRPr>
          </a:p>
          <a:p>
            <a:pPr marL="1600200" lvl="3" indent="-228600">
              <a:lnSpc>
                <a:spcPct val="90000"/>
              </a:lnSpc>
              <a:spcBef>
                <a:spcPts val="499"/>
              </a:spcBef>
              <a:buClr>
                <a:srgbClr val="000000"/>
              </a:buClr>
              <a:buSzPct val="75000"/>
              <a:buFont typeface="Symbol" charset="2"/>
              <a:buChar char=""/>
            </a:pPr>
            <a:r>
              <a:rPr lang="zh-TW" sz="1800" b="0" strike="noStrike" spc="-1">
                <a:solidFill>
                  <a:srgbClr val="000000"/>
                </a:solidFill>
                <a:latin typeface="Calibri"/>
                <a:ea typeface="新細明體"/>
              </a:rPr>
              <a:t>第四層</a:t>
            </a:r>
            <a:endParaRPr lang="en-US" sz="1800" b="0" strike="noStrike" spc="-1">
              <a:latin typeface="Arial"/>
            </a:endParaRPr>
          </a:p>
          <a:p>
            <a:pPr marL="2057400" lvl="4" indent="-228600">
              <a:lnSpc>
                <a:spcPct val="90000"/>
              </a:lnSpc>
              <a:spcBef>
                <a:spcPts val="499"/>
              </a:spcBef>
              <a:buClr>
                <a:srgbClr val="000000"/>
              </a:buClr>
              <a:buSzPct val="45000"/>
              <a:buFont typeface="Wingdings" charset="2"/>
              <a:buChar char=""/>
            </a:pPr>
            <a:r>
              <a:rPr lang="zh-TW" sz="1800" b="0" strike="noStrike" spc="-1">
                <a:solidFill>
                  <a:srgbClr val="000000"/>
                </a:solidFill>
                <a:latin typeface="Calibri"/>
                <a:ea typeface="新細明體"/>
              </a:rPr>
              <a:t>第五層</a:t>
            </a:r>
            <a:endParaRPr lang="en-US" sz="1800" b="0" strike="noStrike" spc="-1">
              <a:latin typeface="Arial"/>
            </a:endParaRPr>
          </a:p>
        </p:txBody>
      </p:sp>
      <p:sp>
        <p:nvSpPr>
          <p:cNvPr id="416" name="PlaceHolder 3"/>
          <p:cNvSpPr>
            <a:spLocks noGrp="1"/>
          </p:cNvSpPr>
          <p:nvPr>
            <p:ph type="dt" idx="28"/>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defRPr>
            </a:lvl1pPr>
          </a:lstStyle>
          <a:p>
            <a:pPr>
              <a:lnSpc>
                <a:spcPct val="100000"/>
              </a:lnSpc>
            </a:pPr>
            <a:fld id="{48AD4AE4-3C81-430E-9D17-91B864E5BD08}" type="datetime">
              <a:rPr lang="en-US" sz="1200" b="0" strike="noStrike" spc="-1">
                <a:solidFill>
                  <a:srgbClr val="898989"/>
                </a:solidFill>
                <a:latin typeface="Calibri"/>
              </a:rPr>
              <a:t>9/7/2024</a:t>
            </a:fld>
            <a:endParaRPr lang="en-US" sz="1200" b="0" strike="noStrike" spc="-1">
              <a:latin typeface="Times New Roman"/>
            </a:endParaRPr>
          </a:p>
        </p:txBody>
      </p:sp>
      <p:sp>
        <p:nvSpPr>
          <p:cNvPr id="417" name="PlaceHolder 4"/>
          <p:cNvSpPr>
            <a:spLocks noGrp="1"/>
          </p:cNvSpPr>
          <p:nvPr>
            <p:ph type="ftr" idx="29"/>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418" name="PlaceHolder 5"/>
          <p:cNvSpPr>
            <a:spLocks noGrp="1"/>
          </p:cNvSpPr>
          <p:nvPr>
            <p:ph type="sldNum" idx="30"/>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defRPr>
            </a:lvl1pPr>
          </a:lstStyle>
          <a:p>
            <a:pPr algn="r">
              <a:lnSpc>
                <a:spcPct val="100000"/>
              </a:lnSpc>
            </a:pPr>
            <a:fld id="{2BFF010C-F370-4034-87AE-89F23EF62C68}" type="slidenum">
              <a:rPr lang="en-US" sz="1200" b="0" strike="noStrike" spc="-1">
                <a:solidFill>
                  <a:srgbClr val="898989"/>
                </a:solidFill>
                <a:latin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5" name="PlaceHolder 1"/>
          <p:cNvSpPr>
            <a:spLocks noGrp="1"/>
          </p:cNvSpPr>
          <p:nvPr>
            <p:ph type="title"/>
          </p:nvPr>
        </p:nvSpPr>
        <p:spPr>
          <a:xfrm>
            <a:off x="8724960" y="365040"/>
            <a:ext cx="2628720" cy="5811840"/>
          </a:xfrm>
          <a:prstGeom prst="rect">
            <a:avLst/>
          </a:prstGeom>
        </p:spPr>
        <p:txBody>
          <a:bodyPr vert="eaVert" anchor="ctr">
            <a:normAutofit/>
          </a:bodyPr>
          <a:lstStyle/>
          <a:p>
            <a:pPr>
              <a:lnSpc>
                <a:spcPct val="90000"/>
              </a:lnSpc>
            </a:pPr>
            <a:r>
              <a:rPr lang="zh-TW" sz="4400" b="0" strike="noStrike" spc="-1">
                <a:solidFill>
                  <a:srgbClr val="000000"/>
                </a:solidFill>
                <a:latin typeface="Calibri Light"/>
                <a:ea typeface="新細明體"/>
              </a:rPr>
              <a:t>按一下以編輯母片標題樣式</a:t>
            </a:r>
            <a:endParaRPr lang="en-US" sz="4400" b="0" strike="noStrike" spc="-1">
              <a:latin typeface="Arial"/>
            </a:endParaRPr>
          </a:p>
        </p:txBody>
      </p:sp>
      <p:sp>
        <p:nvSpPr>
          <p:cNvPr id="456" name="PlaceHolder 2"/>
          <p:cNvSpPr>
            <a:spLocks noGrp="1"/>
          </p:cNvSpPr>
          <p:nvPr>
            <p:ph type="body"/>
          </p:nvPr>
        </p:nvSpPr>
        <p:spPr>
          <a:xfrm>
            <a:off x="838080" y="365040"/>
            <a:ext cx="7734240" cy="5811840"/>
          </a:xfrm>
          <a:prstGeom prst="rect">
            <a:avLst/>
          </a:prstGeom>
        </p:spPr>
        <p:txBody>
          <a:bodyPr vert="eaVert">
            <a:normAutofit/>
          </a:bodyPr>
          <a:lstStyle/>
          <a:p>
            <a:pPr marL="228600" indent="-228600">
              <a:lnSpc>
                <a:spcPct val="90000"/>
              </a:lnSpc>
              <a:spcBef>
                <a:spcPts val="1001"/>
              </a:spcBef>
              <a:buClr>
                <a:srgbClr val="000000"/>
              </a:buClr>
              <a:buSzPct val="45000"/>
              <a:buFont typeface="Wingdings" charset="2"/>
              <a:buChar char=""/>
            </a:pPr>
            <a:r>
              <a:rPr lang="zh-TW" sz="2800" b="0" strike="noStrike" spc="-1">
                <a:solidFill>
                  <a:srgbClr val="000000"/>
                </a:solidFill>
                <a:latin typeface="Calibri"/>
                <a:ea typeface="新細明體"/>
              </a:rPr>
              <a:t>按一下以編輯母片文字樣式</a:t>
            </a:r>
            <a:endParaRPr lang="en-US" sz="2800" b="0" strike="noStrike" spc="-1">
              <a:latin typeface="Arial"/>
            </a:endParaRPr>
          </a:p>
          <a:p>
            <a:pPr marL="685800" lvl="1" indent="-228600">
              <a:lnSpc>
                <a:spcPct val="90000"/>
              </a:lnSpc>
              <a:spcBef>
                <a:spcPts val="499"/>
              </a:spcBef>
              <a:buClr>
                <a:srgbClr val="000000"/>
              </a:buClr>
              <a:buSzPct val="75000"/>
              <a:buFont typeface="Symbol" charset="2"/>
              <a:buChar char=""/>
            </a:pPr>
            <a:r>
              <a:rPr lang="zh-TW" sz="2400" b="0" strike="noStrike" spc="-1">
                <a:solidFill>
                  <a:srgbClr val="000000"/>
                </a:solidFill>
                <a:latin typeface="Calibri"/>
                <a:ea typeface="新細明體"/>
              </a:rPr>
              <a:t>第二層</a:t>
            </a:r>
            <a:endParaRPr lang="en-US" sz="2400" b="0" strike="noStrike" spc="-1">
              <a:latin typeface="Arial"/>
            </a:endParaRPr>
          </a:p>
          <a:p>
            <a:pPr marL="1143000" lvl="2" indent="-228600">
              <a:lnSpc>
                <a:spcPct val="90000"/>
              </a:lnSpc>
              <a:spcBef>
                <a:spcPts val="499"/>
              </a:spcBef>
              <a:buClr>
                <a:srgbClr val="000000"/>
              </a:buClr>
              <a:buSzPct val="45000"/>
              <a:buFont typeface="Wingdings" charset="2"/>
              <a:buChar char=""/>
            </a:pPr>
            <a:r>
              <a:rPr lang="zh-TW" sz="2000" b="0" strike="noStrike" spc="-1">
                <a:solidFill>
                  <a:srgbClr val="000000"/>
                </a:solidFill>
                <a:latin typeface="Calibri"/>
                <a:ea typeface="新細明體"/>
              </a:rPr>
              <a:t>第三層</a:t>
            </a:r>
            <a:endParaRPr lang="en-US" sz="2000" b="0" strike="noStrike" spc="-1">
              <a:latin typeface="Arial"/>
            </a:endParaRPr>
          </a:p>
          <a:p>
            <a:pPr marL="1600200" lvl="3" indent="-228600">
              <a:lnSpc>
                <a:spcPct val="90000"/>
              </a:lnSpc>
              <a:spcBef>
                <a:spcPts val="499"/>
              </a:spcBef>
              <a:buClr>
                <a:srgbClr val="000000"/>
              </a:buClr>
              <a:buSzPct val="75000"/>
              <a:buFont typeface="Symbol" charset="2"/>
              <a:buChar char=""/>
            </a:pPr>
            <a:r>
              <a:rPr lang="zh-TW" sz="1800" b="0" strike="noStrike" spc="-1">
                <a:solidFill>
                  <a:srgbClr val="000000"/>
                </a:solidFill>
                <a:latin typeface="Calibri"/>
                <a:ea typeface="新細明體"/>
              </a:rPr>
              <a:t>第四層</a:t>
            </a:r>
            <a:endParaRPr lang="en-US" sz="1800" b="0" strike="noStrike" spc="-1">
              <a:latin typeface="Arial"/>
            </a:endParaRPr>
          </a:p>
          <a:p>
            <a:pPr marL="2057400" lvl="4" indent="-228600">
              <a:lnSpc>
                <a:spcPct val="90000"/>
              </a:lnSpc>
              <a:spcBef>
                <a:spcPts val="499"/>
              </a:spcBef>
              <a:buClr>
                <a:srgbClr val="000000"/>
              </a:buClr>
              <a:buSzPct val="45000"/>
              <a:buFont typeface="Wingdings" charset="2"/>
              <a:buChar char=""/>
            </a:pPr>
            <a:r>
              <a:rPr lang="zh-TW" sz="1800" b="0" strike="noStrike" spc="-1">
                <a:solidFill>
                  <a:srgbClr val="000000"/>
                </a:solidFill>
                <a:latin typeface="Calibri"/>
                <a:ea typeface="新細明體"/>
              </a:rPr>
              <a:t>第五層</a:t>
            </a:r>
            <a:endParaRPr lang="en-US" sz="1800" b="0" strike="noStrike" spc="-1">
              <a:latin typeface="Arial"/>
            </a:endParaRPr>
          </a:p>
        </p:txBody>
      </p:sp>
      <p:sp>
        <p:nvSpPr>
          <p:cNvPr id="457" name="PlaceHolder 3"/>
          <p:cNvSpPr>
            <a:spLocks noGrp="1"/>
          </p:cNvSpPr>
          <p:nvPr>
            <p:ph type="dt" idx="31"/>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defRPr>
            </a:lvl1pPr>
          </a:lstStyle>
          <a:p>
            <a:pPr>
              <a:lnSpc>
                <a:spcPct val="100000"/>
              </a:lnSpc>
            </a:pPr>
            <a:fld id="{60047FA4-3F99-40A4-9BF0-36D8A0CC118F}" type="datetime">
              <a:rPr lang="en-US" sz="1200" b="0" strike="noStrike" spc="-1">
                <a:solidFill>
                  <a:srgbClr val="898989"/>
                </a:solidFill>
                <a:latin typeface="Calibri"/>
              </a:rPr>
              <a:t>9/7/2024</a:t>
            </a:fld>
            <a:endParaRPr lang="en-US" sz="1200" b="0" strike="noStrike" spc="-1">
              <a:latin typeface="Times New Roman"/>
            </a:endParaRPr>
          </a:p>
        </p:txBody>
      </p:sp>
      <p:sp>
        <p:nvSpPr>
          <p:cNvPr id="458" name="PlaceHolder 4"/>
          <p:cNvSpPr>
            <a:spLocks noGrp="1"/>
          </p:cNvSpPr>
          <p:nvPr>
            <p:ph type="ftr" idx="32"/>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459" name="PlaceHolder 5"/>
          <p:cNvSpPr>
            <a:spLocks noGrp="1"/>
          </p:cNvSpPr>
          <p:nvPr>
            <p:ph type="sldNum" idx="33"/>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defRPr>
            </a:lvl1pPr>
          </a:lstStyle>
          <a:p>
            <a:pPr algn="r">
              <a:lnSpc>
                <a:spcPct val="100000"/>
              </a:lnSpc>
            </a:pPr>
            <a:fld id="{B4DD8542-E814-4AA6-A4B0-181D18F63685}" type="slidenum">
              <a:rPr lang="en-US" sz="1200" b="0" strike="noStrike" spc="-1">
                <a:solidFill>
                  <a:srgbClr val="898989"/>
                </a:solidFill>
                <a:latin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6" name="PlaceHolder 1"/>
          <p:cNvSpPr>
            <a:spLocks noGrp="1"/>
          </p:cNvSpPr>
          <p:nvPr>
            <p:ph type="title"/>
          </p:nvPr>
        </p:nvSpPr>
        <p:spPr>
          <a:xfrm>
            <a:off x="914400" y="2751120"/>
            <a:ext cx="10363320" cy="1469880"/>
          </a:xfrm>
          <a:prstGeom prst="rect">
            <a:avLst/>
          </a:prstGeom>
        </p:spPr>
        <p:txBody>
          <a:bodyPr anchor="ctr">
            <a:normAutofit/>
          </a:bodyPr>
          <a:lstStyle/>
          <a:p>
            <a:pPr>
              <a:lnSpc>
                <a:spcPct val="90000"/>
              </a:lnSpc>
            </a:pPr>
            <a:r>
              <a:rPr lang="zh-TW" sz="6000" b="1" strike="noStrike" spc="-1">
                <a:solidFill>
                  <a:srgbClr val="000000"/>
                </a:solidFill>
                <a:latin typeface="Calibri Light"/>
                <a:ea typeface="新細明體"/>
              </a:rPr>
              <a:t>按一下以編輯母片標題樣式</a:t>
            </a:r>
            <a:endParaRPr lang="en-US" sz="6000" b="0" strike="noStrike" spc="-1">
              <a:latin typeface="Arial"/>
            </a:endParaRPr>
          </a:p>
        </p:txBody>
      </p:sp>
      <p:sp>
        <p:nvSpPr>
          <p:cNvPr id="497" name="PlaceHolder 2"/>
          <p:cNvSpPr>
            <a:spLocks noGrp="1"/>
          </p:cNvSpPr>
          <p:nvPr>
            <p:ph type="dt" idx="34"/>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defRPr>
            </a:lvl1pPr>
          </a:lstStyle>
          <a:p>
            <a:pPr>
              <a:lnSpc>
                <a:spcPct val="100000"/>
              </a:lnSpc>
            </a:pPr>
            <a:fld id="{66729126-7C61-49A1-83E9-7FC371FFE421}" type="datetime">
              <a:rPr lang="en-US" sz="1200" b="0" strike="noStrike" spc="-1">
                <a:solidFill>
                  <a:srgbClr val="898989"/>
                </a:solidFill>
                <a:latin typeface="Calibri"/>
              </a:rPr>
              <a:t>9/7/2024</a:t>
            </a:fld>
            <a:endParaRPr lang="en-US" sz="1200" b="0" strike="noStrike" spc="-1">
              <a:latin typeface="Times New Roman"/>
            </a:endParaRPr>
          </a:p>
        </p:txBody>
      </p:sp>
      <p:sp>
        <p:nvSpPr>
          <p:cNvPr id="498" name="PlaceHolder 3"/>
          <p:cNvSpPr>
            <a:spLocks noGrp="1"/>
          </p:cNvSpPr>
          <p:nvPr>
            <p:ph type="ftr" idx="35"/>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499" name="PlaceHolder 4"/>
          <p:cNvSpPr>
            <a:spLocks noGrp="1"/>
          </p:cNvSpPr>
          <p:nvPr>
            <p:ph type="sldNum" idx="36"/>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defRPr>
            </a:lvl1pPr>
          </a:lstStyle>
          <a:p>
            <a:pPr algn="r">
              <a:lnSpc>
                <a:spcPct val="100000"/>
              </a:lnSpc>
            </a:pPr>
            <a:fld id="{DA787758-3C4A-471A-BB8B-A89E32DA0BB6}" type="slidenum">
              <a:rPr lang="en-US" sz="1200" b="0" strike="noStrike" spc="-1">
                <a:solidFill>
                  <a:srgbClr val="898989"/>
                </a:solidFill>
                <a:latin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6" name="PlaceHolder 1"/>
          <p:cNvSpPr>
            <a:spLocks noGrp="1"/>
          </p:cNvSpPr>
          <p:nvPr>
            <p:ph type="dt" idx="37"/>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defRPr>
            </a:lvl1pPr>
          </a:lstStyle>
          <a:p>
            <a:pPr>
              <a:lnSpc>
                <a:spcPct val="100000"/>
              </a:lnSpc>
            </a:pPr>
            <a:fld id="{67D89B0E-222E-4C5D-B8E3-D7D9B95F7C6D}" type="datetime">
              <a:rPr lang="en-US" sz="1200" b="0" strike="noStrike" spc="-1">
                <a:solidFill>
                  <a:srgbClr val="898989"/>
                </a:solidFill>
                <a:latin typeface="Calibri"/>
              </a:rPr>
              <a:t>9/7/2024</a:t>
            </a:fld>
            <a:endParaRPr lang="en-US" sz="1200" b="0" strike="noStrike" spc="-1">
              <a:latin typeface="Times New Roman"/>
            </a:endParaRPr>
          </a:p>
        </p:txBody>
      </p:sp>
      <p:sp>
        <p:nvSpPr>
          <p:cNvPr id="537" name="PlaceHolder 2"/>
          <p:cNvSpPr>
            <a:spLocks noGrp="1"/>
          </p:cNvSpPr>
          <p:nvPr>
            <p:ph type="ftr" idx="38"/>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538" name="PlaceHolder 3"/>
          <p:cNvSpPr>
            <a:spLocks noGrp="1"/>
          </p:cNvSpPr>
          <p:nvPr>
            <p:ph type="sldNum" idx="39"/>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defRPr>
            </a:lvl1pPr>
          </a:lstStyle>
          <a:p>
            <a:pPr algn="r">
              <a:lnSpc>
                <a:spcPct val="100000"/>
              </a:lnSpc>
            </a:pPr>
            <a:fld id="{243CF655-5673-4671-997A-FB10FE3410D0}" type="slidenum">
              <a:rPr lang="en-US" sz="1200" b="0" strike="noStrike" spc="-1">
                <a:solidFill>
                  <a:srgbClr val="898989"/>
                </a:solidFill>
                <a:latin typeface="Calibri"/>
              </a:rPr>
              <a:t>‹#›</a:t>
            </a:fld>
            <a:endParaRPr lang="en-US" sz="1200" b="0" strike="noStrike" spc="-1">
              <a:latin typeface="Times New Roman"/>
            </a:endParaRPr>
          </a:p>
        </p:txBody>
      </p:sp>
      <p:sp>
        <p:nvSpPr>
          <p:cNvPr id="539" name="PlaceHolder 4"/>
          <p:cNvSpPr>
            <a:spLocks noGrp="1"/>
          </p:cNvSpPr>
          <p:nvPr>
            <p:ph type="title"/>
          </p:nvPr>
        </p:nvSpPr>
        <p:spPr>
          <a:xfrm>
            <a:off x="4614120" y="2294280"/>
            <a:ext cx="6159600" cy="1469880"/>
          </a:xfrm>
          <a:prstGeom prst="rect">
            <a:avLst/>
          </a:prstGeom>
        </p:spPr>
        <p:txBody>
          <a:bodyPr anchor="ctr" anchorCtr="1">
            <a:noAutofit/>
          </a:bodyPr>
          <a:lstStyle/>
          <a:p>
            <a:pPr algn="ctr">
              <a:lnSpc>
                <a:spcPct val="100000"/>
              </a:lnSpc>
            </a:pPr>
            <a:r>
              <a:rPr lang="zh-TW" sz="6000" b="1" strike="noStrike" spc="-1">
                <a:solidFill>
                  <a:srgbClr val="000000"/>
                </a:solidFill>
                <a:latin typeface="標楷體"/>
                <a:ea typeface="標楷體"/>
              </a:rPr>
              <a:t>按一下以編輯母片標題樣式</a:t>
            </a:r>
            <a:endParaRPr lang="en-US" sz="6000" b="0" strike="noStrike" spc="-1">
              <a:latin typeface="Arial"/>
            </a:endParaRPr>
          </a:p>
        </p:txBody>
      </p:sp>
      <p:sp>
        <p:nvSpPr>
          <p:cNvPr id="540"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zh-TW" sz="3200" b="0" strike="noStrike" spc="-1">
                <a:latin typeface="Arial"/>
              </a:rPr>
              <a:t>請按這裡編輯大綱文字格式</a:t>
            </a:r>
            <a:endParaRPr lang="en-US" sz="3200" b="0" strike="noStrike" spc="-1">
              <a:latin typeface="Arial"/>
            </a:endParaRPr>
          </a:p>
          <a:p>
            <a:pPr marL="864000" lvl="1" indent="-324000">
              <a:spcBef>
                <a:spcPts val="1134"/>
              </a:spcBef>
              <a:buClr>
                <a:srgbClr val="000000"/>
              </a:buClr>
              <a:buSzPct val="75000"/>
              <a:buFont typeface="Symbol" charset="2"/>
              <a:buChar char=""/>
            </a:pPr>
            <a:r>
              <a:rPr lang="zh-TW" sz="2800" b="0" strike="noStrike" spc="-1">
                <a:latin typeface="Arial"/>
              </a:rPr>
              <a:t>第二個大綱層次</a:t>
            </a:r>
            <a:endParaRPr lang="en-US" sz="2800" b="0" strike="noStrike" spc="-1">
              <a:latin typeface="Arial"/>
            </a:endParaRPr>
          </a:p>
          <a:p>
            <a:pPr marL="1296000" lvl="2" indent="-288000">
              <a:spcBef>
                <a:spcPts val="850"/>
              </a:spcBef>
              <a:buClr>
                <a:srgbClr val="000000"/>
              </a:buClr>
              <a:buSzPct val="45000"/>
              <a:buFont typeface="Wingdings" charset="2"/>
              <a:buChar char=""/>
            </a:pPr>
            <a:r>
              <a:rPr lang="zh-TW" sz="2400" b="0" strike="noStrike" spc="-1">
                <a:latin typeface="Arial"/>
              </a:rPr>
              <a:t>第三個大綱層次</a:t>
            </a:r>
            <a:endParaRPr lang="en-US" sz="2400" b="0" strike="noStrike" spc="-1">
              <a:latin typeface="Arial"/>
            </a:endParaRPr>
          </a:p>
          <a:p>
            <a:pPr marL="1728000" lvl="3" indent="-216000">
              <a:spcBef>
                <a:spcPts val="567"/>
              </a:spcBef>
              <a:buClr>
                <a:srgbClr val="000000"/>
              </a:buClr>
              <a:buSzPct val="75000"/>
              <a:buFont typeface="Symbol" charset="2"/>
              <a:buChar char=""/>
            </a:pPr>
            <a:r>
              <a:rPr lang="zh-TW" sz="2000" b="0" strike="noStrike" spc="-1">
                <a:latin typeface="Arial"/>
              </a:rPr>
              <a:t>第四個大綱層次</a:t>
            </a:r>
            <a:endParaRPr lang="en-US" sz="2000" b="0" strike="noStrike" spc="-1">
              <a:latin typeface="Arial"/>
            </a:endParaRPr>
          </a:p>
          <a:p>
            <a:pPr marL="2160000" lvl="4" indent="-216000">
              <a:spcBef>
                <a:spcPts val="283"/>
              </a:spcBef>
              <a:buClr>
                <a:srgbClr val="000000"/>
              </a:buClr>
              <a:buSzPct val="45000"/>
              <a:buFont typeface="Wingdings" charset="2"/>
              <a:buChar char=""/>
            </a:pPr>
            <a:r>
              <a:rPr lang="zh-TW" sz="2000" b="0" strike="noStrike" spc="-1">
                <a:latin typeface="Arial"/>
              </a:rPr>
              <a:t>第五個大綱層次</a:t>
            </a:r>
            <a:endParaRPr lang="en-US" sz="2000" b="0" strike="noStrike" spc="-1">
              <a:latin typeface="Arial"/>
            </a:endParaRPr>
          </a:p>
          <a:p>
            <a:pPr marL="2592000" lvl="5" indent="-216000">
              <a:spcBef>
                <a:spcPts val="283"/>
              </a:spcBef>
              <a:buClr>
                <a:srgbClr val="000000"/>
              </a:buClr>
              <a:buSzPct val="45000"/>
              <a:buFont typeface="Wingdings" charset="2"/>
              <a:buChar char=""/>
            </a:pPr>
            <a:r>
              <a:rPr lang="zh-TW" sz="2000" b="0" strike="noStrike" spc="-1">
                <a:latin typeface="Arial"/>
              </a:rPr>
              <a:t>第六個大綱層次</a:t>
            </a:r>
            <a:endParaRPr lang="en-US" sz="2000" b="0" strike="noStrike" spc="-1">
              <a:latin typeface="Arial"/>
            </a:endParaRPr>
          </a:p>
          <a:p>
            <a:pPr marL="3024000" lvl="6" indent="-216000">
              <a:spcBef>
                <a:spcPts val="283"/>
              </a:spcBef>
              <a:buClr>
                <a:srgbClr val="000000"/>
              </a:buClr>
              <a:buSzPct val="45000"/>
              <a:buFont typeface="Wingdings" charset="2"/>
              <a:buChar char=""/>
            </a:pPr>
            <a:r>
              <a:rPr lang="zh-TW" sz="2000" b="0" strike="noStrike" spc="-1">
                <a:latin typeface="Arial"/>
              </a:rPr>
              <a:t>第七個大綱層次</a:t>
            </a:r>
            <a:endParaRPr lang="en-US" sz="2000" b="0" strike="noStrike" spc="-1">
              <a:latin typeface="Arial"/>
            </a:endParaRPr>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7" name="PlaceHolder 1"/>
          <p:cNvSpPr>
            <a:spLocks noGrp="1"/>
          </p:cNvSpPr>
          <p:nvPr>
            <p:ph type="title"/>
          </p:nvPr>
        </p:nvSpPr>
        <p:spPr>
          <a:xfrm>
            <a:off x="838080" y="365040"/>
            <a:ext cx="10515600" cy="1325520"/>
          </a:xfrm>
          <a:prstGeom prst="rect">
            <a:avLst/>
          </a:prstGeom>
        </p:spPr>
        <p:txBody>
          <a:bodyPr anchor="ctr">
            <a:normAutofit/>
          </a:bodyPr>
          <a:lstStyle/>
          <a:p>
            <a:pPr>
              <a:lnSpc>
                <a:spcPct val="90000"/>
              </a:lnSpc>
            </a:pPr>
            <a:r>
              <a:rPr lang="zh-TW" sz="4400" b="0" strike="noStrike" spc="-1">
                <a:solidFill>
                  <a:srgbClr val="000000"/>
                </a:solidFill>
                <a:latin typeface="Calibri Light"/>
                <a:ea typeface="新細明體"/>
              </a:rPr>
              <a:t>按一下以編輯母片標題樣式</a:t>
            </a:r>
            <a:endParaRPr lang="en-US" sz="4400" b="0" strike="noStrike" spc="-1">
              <a:latin typeface="Arial"/>
            </a:endParaRPr>
          </a:p>
        </p:txBody>
      </p:sp>
      <p:sp>
        <p:nvSpPr>
          <p:cNvPr id="578" name="PlaceHolder 2"/>
          <p:cNvSpPr>
            <a:spLocks noGrp="1"/>
          </p:cNvSpPr>
          <p:nvPr>
            <p:ph type="body"/>
          </p:nvPr>
        </p:nvSpPr>
        <p:spPr>
          <a:xfrm>
            <a:off x="838080" y="1825560"/>
            <a:ext cx="10515600" cy="4351320"/>
          </a:xfrm>
          <a:prstGeom prst="rect">
            <a:avLst/>
          </a:prstGeom>
        </p:spPr>
        <p:txBody>
          <a:bodyPr>
            <a:normAutofit/>
          </a:bodyPr>
          <a:lstStyle/>
          <a:p>
            <a:pPr marL="228600" indent="-228600">
              <a:lnSpc>
                <a:spcPct val="90000"/>
              </a:lnSpc>
              <a:spcBef>
                <a:spcPts val="1001"/>
              </a:spcBef>
              <a:buClr>
                <a:srgbClr val="000000"/>
              </a:buClr>
              <a:buSzPct val="45000"/>
              <a:buFont typeface="Wingdings" charset="2"/>
              <a:buChar char=""/>
            </a:pPr>
            <a:r>
              <a:rPr lang="zh-TW" sz="2800" b="0" strike="noStrike" spc="-1">
                <a:solidFill>
                  <a:srgbClr val="000000"/>
                </a:solidFill>
                <a:latin typeface="Calibri"/>
                <a:ea typeface="新細明體"/>
              </a:rPr>
              <a:t>按一下以編輯母片文字樣式</a:t>
            </a:r>
            <a:endParaRPr lang="en-US" sz="2800" b="0" strike="noStrike" spc="-1">
              <a:latin typeface="Arial"/>
            </a:endParaRPr>
          </a:p>
          <a:p>
            <a:pPr marL="685800" lvl="1" indent="-228600">
              <a:lnSpc>
                <a:spcPct val="90000"/>
              </a:lnSpc>
              <a:spcBef>
                <a:spcPts val="499"/>
              </a:spcBef>
              <a:buClr>
                <a:srgbClr val="000000"/>
              </a:buClr>
              <a:buSzPct val="75000"/>
              <a:buFont typeface="Symbol" charset="2"/>
              <a:buChar char=""/>
            </a:pPr>
            <a:r>
              <a:rPr lang="zh-TW" sz="2400" b="0" strike="noStrike" spc="-1">
                <a:solidFill>
                  <a:srgbClr val="000000"/>
                </a:solidFill>
                <a:latin typeface="Calibri"/>
                <a:ea typeface="新細明體"/>
              </a:rPr>
              <a:t>第二層</a:t>
            </a:r>
            <a:endParaRPr lang="en-US" sz="2400" b="0" strike="noStrike" spc="-1">
              <a:latin typeface="Arial"/>
            </a:endParaRPr>
          </a:p>
          <a:p>
            <a:pPr marL="1143000" lvl="2" indent="-228600">
              <a:lnSpc>
                <a:spcPct val="90000"/>
              </a:lnSpc>
              <a:spcBef>
                <a:spcPts val="499"/>
              </a:spcBef>
              <a:buClr>
                <a:srgbClr val="000000"/>
              </a:buClr>
              <a:buSzPct val="45000"/>
              <a:buFont typeface="Wingdings" charset="2"/>
              <a:buChar char=""/>
            </a:pPr>
            <a:r>
              <a:rPr lang="zh-TW" sz="2000" b="0" strike="noStrike" spc="-1">
                <a:solidFill>
                  <a:srgbClr val="000000"/>
                </a:solidFill>
                <a:latin typeface="Calibri"/>
                <a:ea typeface="新細明體"/>
              </a:rPr>
              <a:t>第三層</a:t>
            </a:r>
            <a:endParaRPr lang="en-US" sz="2000" b="0" strike="noStrike" spc="-1">
              <a:latin typeface="Arial"/>
            </a:endParaRPr>
          </a:p>
          <a:p>
            <a:pPr marL="1600200" lvl="3" indent="-228600">
              <a:lnSpc>
                <a:spcPct val="90000"/>
              </a:lnSpc>
              <a:spcBef>
                <a:spcPts val="499"/>
              </a:spcBef>
              <a:buClr>
                <a:srgbClr val="000000"/>
              </a:buClr>
              <a:buSzPct val="75000"/>
              <a:buFont typeface="Symbol" charset="2"/>
              <a:buChar char=""/>
            </a:pPr>
            <a:r>
              <a:rPr lang="zh-TW" sz="1800" b="0" strike="noStrike" spc="-1">
                <a:solidFill>
                  <a:srgbClr val="000000"/>
                </a:solidFill>
                <a:latin typeface="Calibri"/>
                <a:ea typeface="新細明體"/>
              </a:rPr>
              <a:t>第四層</a:t>
            </a:r>
            <a:endParaRPr lang="en-US" sz="1800" b="0" strike="noStrike" spc="-1">
              <a:latin typeface="Arial"/>
            </a:endParaRPr>
          </a:p>
          <a:p>
            <a:pPr marL="2057400" lvl="4" indent="-228600">
              <a:lnSpc>
                <a:spcPct val="90000"/>
              </a:lnSpc>
              <a:spcBef>
                <a:spcPts val="499"/>
              </a:spcBef>
              <a:buClr>
                <a:srgbClr val="000000"/>
              </a:buClr>
              <a:buSzPct val="45000"/>
              <a:buFont typeface="Wingdings" charset="2"/>
              <a:buChar char=""/>
            </a:pPr>
            <a:r>
              <a:rPr lang="zh-TW" sz="1800" b="0" strike="noStrike" spc="-1">
                <a:solidFill>
                  <a:srgbClr val="000000"/>
                </a:solidFill>
                <a:latin typeface="Calibri"/>
                <a:ea typeface="新細明體"/>
              </a:rPr>
              <a:t>第五層</a:t>
            </a:r>
            <a:endParaRPr lang="en-US" sz="1800" b="0" strike="noStrike" spc="-1">
              <a:latin typeface="Arial"/>
            </a:endParaRPr>
          </a:p>
        </p:txBody>
      </p:sp>
      <p:sp>
        <p:nvSpPr>
          <p:cNvPr id="579" name="PlaceHolder 3"/>
          <p:cNvSpPr>
            <a:spLocks noGrp="1"/>
          </p:cNvSpPr>
          <p:nvPr>
            <p:ph type="dt" idx="40"/>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ea typeface="新細明體"/>
              </a:defRPr>
            </a:lvl1pPr>
          </a:lstStyle>
          <a:p>
            <a:pPr>
              <a:lnSpc>
                <a:spcPct val="100000"/>
              </a:lnSpc>
            </a:pPr>
            <a:fld id="{C93F218E-8C08-497B-B667-51695B3C469E}" type="datetime">
              <a:rPr lang="en-US" sz="1200" b="0" strike="noStrike" spc="-1">
                <a:solidFill>
                  <a:srgbClr val="898989"/>
                </a:solidFill>
                <a:latin typeface="Calibri"/>
                <a:ea typeface="新細明體"/>
              </a:rPr>
              <a:t>9/7/2024</a:t>
            </a:fld>
            <a:endParaRPr lang="en-US" sz="1200" b="0" strike="noStrike" spc="-1">
              <a:latin typeface="Times New Roman"/>
            </a:endParaRPr>
          </a:p>
        </p:txBody>
      </p:sp>
      <p:sp>
        <p:nvSpPr>
          <p:cNvPr id="580" name="PlaceHolder 4"/>
          <p:cNvSpPr>
            <a:spLocks noGrp="1"/>
          </p:cNvSpPr>
          <p:nvPr>
            <p:ph type="ftr" idx="41"/>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581" name="PlaceHolder 5"/>
          <p:cNvSpPr>
            <a:spLocks noGrp="1"/>
          </p:cNvSpPr>
          <p:nvPr>
            <p:ph type="sldNum" idx="42"/>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ea typeface="新細明體"/>
              </a:defRPr>
            </a:lvl1pPr>
          </a:lstStyle>
          <a:p>
            <a:pPr algn="r">
              <a:lnSpc>
                <a:spcPct val="100000"/>
              </a:lnSpc>
            </a:pPr>
            <a:fld id="{E4B53F97-A71C-48E8-801C-EEC43E094D79}" type="slidenum">
              <a:rPr lang="en-US" sz="1200" b="0" strike="noStrike" spc="-1">
                <a:solidFill>
                  <a:srgbClr val="898989"/>
                </a:solidFill>
                <a:latin typeface="Calibri"/>
                <a:ea typeface="新細明體"/>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8" name="PlaceHolder 1"/>
          <p:cNvSpPr>
            <a:spLocks noGrp="1"/>
          </p:cNvSpPr>
          <p:nvPr>
            <p:ph type="title"/>
          </p:nvPr>
        </p:nvSpPr>
        <p:spPr>
          <a:xfrm>
            <a:off x="1523880" y="1122480"/>
            <a:ext cx="9144000" cy="2387520"/>
          </a:xfrm>
          <a:prstGeom prst="rect">
            <a:avLst/>
          </a:prstGeom>
        </p:spPr>
        <p:txBody>
          <a:bodyPr anchor="b" anchorCtr="1">
            <a:normAutofit/>
          </a:bodyPr>
          <a:lstStyle/>
          <a:p>
            <a:pPr algn="ctr">
              <a:lnSpc>
                <a:spcPct val="90000"/>
              </a:lnSpc>
            </a:pPr>
            <a:r>
              <a:rPr lang="zh-TW" sz="6000" b="0" strike="noStrike" spc="-1">
                <a:solidFill>
                  <a:srgbClr val="000000"/>
                </a:solidFill>
                <a:latin typeface="Calibri Light"/>
                <a:ea typeface="新細明體"/>
              </a:rPr>
              <a:t>按一下以編輯母片標題樣式</a:t>
            </a:r>
            <a:endParaRPr lang="en-US" sz="6000" b="0" strike="noStrike" spc="-1">
              <a:latin typeface="Arial"/>
            </a:endParaRPr>
          </a:p>
        </p:txBody>
      </p:sp>
      <p:sp>
        <p:nvSpPr>
          <p:cNvPr id="619" name="PlaceHolder 2"/>
          <p:cNvSpPr>
            <a:spLocks noGrp="1"/>
          </p:cNvSpPr>
          <p:nvPr>
            <p:ph type="dt" idx="43"/>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ea typeface="新細明體"/>
              </a:defRPr>
            </a:lvl1pPr>
          </a:lstStyle>
          <a:p>
            <a:pPr>
              <a:lnSpc>
                <a:spcPct val="100000"/>
              </a:lnSpc>
            </a:pPr>
            <a:fld id="{50563AF3-7E27-4CCB-8DD1-15284E5CC1E4}" type="datetime">
              <a:rPr lang="en-US" sz="1200" b="0" strike="noStrike" spc="-1">
                <a:solidFill>
                  <a:srgbClr val="898989"/>
                </a:solidFill>
                <a:latin typeface="Calibri"/>
                <a:ea typeface="新細明體"/>
              </a:rPr>
              <a:t>9/7/2024</a:t>
            </a:fld>
            <a:endParaRPr lang="en-US" sz="1200" b="0" strike="noStrike" spc="-1">
              <a:latin typeface="Times New Roman"/>
            </a:endParaRPr>
          </a:p>
        </p:txBody>
      </p:sp>
      <p:sp>
        <p:nvSpPr>
          <p:cNvPr id="620" name="PlaceHolder 3"/>
          <p:cNvSpPr>
            <a:spLocks noGrp="1"/>
          </p:cNvSpPr>
          <p:nvPr>
            <p:ph type="ftr" idx="44"/>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621" name="PlaceHolder 4"/>
          <p:cNvSpPr>
            <a:spLocks noGrp="1"/>
          </p:cNvSpPr>
          <p:nvPr>
            <p:ph type="sldNum" idx="45"/>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ea typeface="新細明體"/>
              </a:defRPr>
            </a:lvl1pPr>
          </a:lstStyle>
          <a:p>
            <a:pPr algn="r">
              <a:lnSpc>
                <a:spcPct val="100000"/>
              </a:lnSpc>
            </a:pPr>
            <a:fld id="{6D5D0C23-B6A7-46AF-9E62-0B5797FEE169}" type="slidenum">
              <a:rPr lang="en-US" sz="1200" b="0" strike="noStrike" spc="-1">
                <a:solidFill>
                  <a:srgbClr val="898989"/>
                </a:solidFill>
                <a:latin typeface="Calibri"/>
                <a:ea typeface="新細明體"/>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8" name="PlaceHolder 1"/>
          <p:cNvSpPr>
            <a:spLocks noGrp="1"/>
          </p:cNvSpPr>
          <p:nvPr>
            <p:ph type="title"/>
          </p:nvPr>
        </p:nvSpPr>
        <p:spPr>
          <a:xfrm>
            <a:off x="838080" y="365040"/>
            <a:ext cx="10515600" cy="1325520"/>
          </a:xfrm>
          <a:prstGeom prst="rect">
            <a:avLst/>
          </a:prstGeom>
        </p:spPr>
        <p:txBody>
          <a:bodyPr anchor="ctr">
            <a:normAutofit/>
          </a:bodyPr>
          <a:lstStyle/>
          <a:p>
            <a:pPr>
              <a:lnSpc>
                <a:spcPct val="90000"/>
              </a:lnSpc>
            </a:pPr>
            <a:r>
              <a:rPr lang="zh-TW" sz="4400" b="0" strike="noStrike" spc="-1">
                <a:solidFill>
                  <a:srgbClr val="000000"/>
                </a:solidFill>
                <a:latin typeface="Calibri Light"/>
                <a:ea typeface="新細明體"/>
              </a:rPr>
              <a:t>按一下以編輯母片標題樣式</a:t>
            </a:r>
            <a:endParaRPr lang="en-US" sz="4400" b="0" strike="noStrike" spc="-1">
              <a:latin typeface="Arial"/>
            </a:endParaRPr>
          </a:p>
        </p:txBody>
      </p:sp>
      <p:sp>
        <p:nvSpPr>
          <p:cNvPr id="659" name="PlaceHolder 2"/>
          <p:cNvSpPr>
            <a:spLocks noGrp="1"/>
          </p:cNvSpPr>
          <p:nvPr>
            <p:ph type="title"/>
          </p:nvPr>
        </p:nvSpPr>
        <p:spPr>
          <a:xfrm>
            <a:off x="838080" y="1825560"/>
            <a:ext cx="10515600" cy="4351320"/>
          </a:xfrm>
          <a:prstGeom prst="rect">
            <a:avLst/>
          </a:prstGeom>
        </p:spPr>
        <p:txBody>
          <a:bodyPr>
            <a:normAutofit/>
          </a:bodyPr>
          <a:lstStyle/>
          <a:p>
            <a:pPr marL="228600" indent="-228600">
              <a:lnSpc>
                <a:spcPct val="90000"/>
              </a:lnSpc>
              <a:spcBef>
                <a:spcPts val="1001"/>
              </a:spcBef>
              <a:buClr>
                <a:srgbClr val="000000"/>
              </a:buClr>
              <a:buFont typeface="Arial"/>
              <a:buChar char="•"/>
            </a:pPr>
            <a:r>
              <a:rPr lang="zh-TW" sz="2800" b="0" strike="noStrike" spc="-1">
                <a:solidFill>
                  <a:srgbClr val="000000"/>
                </a:solidFill>
                <a:latin typeface="Calibri"/>
                <a:ea typeface="新細明體"/>
              </a:rPr>
              <a:t>按一下以編輯母片文字樣式</a:t>
            </a:r>
            <a:endParaRPr lang="en-US" sz="2800" b="0" strike="noStrike" spc="-1">
              <a:latin typeface="Arial"/>
            </a:endParaRPr>
          </a:p>
          <a:p>
            <a:pPr marL="685800" lvl="1" indent="-228600">
              <a:lnSpc>
                <a:spcPct val="90000"/>
              </a:lnSpc>
              <a:spcBef>
                <a:spcPts val="499"/>
              </a:spcBef>
              <a:buClr>
                <a:srgbClr val="000000"/>
              </a:buClr>
              <a:buFont typeface="Arial"/>
              <a:buChar char="•"/>
            </a:pPr>
            <a:r>
              <a:rPr lang="zh-TW" sz="2400" b="0" strike="noStrike" spc="-1">
                <a:solidFill>
                  <a:srgbClr val="000000"/>
                </a:solidFill>
                <a:latin typeface="Calibri"/>
                <a:ea typeface="新細明體"/>
              </a:rPr>
              <a:t>第二層</a:t>
            </a:r>
            <a:endParaRPr lang="en-US" sz="2400" b="0" strike="noStrike" spc="-1">
              <a:latin typeface="Arial"/>
            </a:endParaRPr>
          </a:p>
          <a:p>
            <a:pPr marL="1143000" lvl="2" indent="-228600">
              <a:lnSpc>
                <a:spcPct val="90000"/>
              </a:lnSpc>
              <a:spcBef>
                <a:spcPts val="499"/>
              </a:spcBef>
              <a:buClr>
                <a:srgbClr val="000000"/>
              </a:buClr>
              <a:buFont typeface="Arial"/>
              <a:buChar char="•"/>
            </a:pPr>
            <a:r>
              <a:rPr lang="zh-TW" sz="2000" b="0" strike="noStrike" spc="-1">
                <a:solidFill>
                  <a:srgbClr val="000000"/>
                </a:solidFill>
                <a:latin typeface="Calibri"/>
                <a:ea typeface="新細明體"/>
              </a:rPr>
              <a:t>第三層</a:t>
            </a:r>
            <a:endParaRPr lang="en-US" sz="2000" b="0" strike="noStrike" spc="-1">
              <a:latin typeface="Arial"/>
            </a:endParaRPr>
          </a:p>
          <a:p>
            <a:pPr marL="1600200" lvl="3" indent="-228600">
              <a:lnSpc>
                <a:spcPct val="90000"/>
              </a:lnSpc>
              <a:spcBef>
                <a:spcPts val="499"/>
              </a:spcBef>
              <a:buClr>
                <a:srgbClr val="000000"/>
              </a:buClr>
              <a:buFont typeface="Arial"/>
              <a:buChar char="•"/>
            </a:pPr>
            <a:r>
              <a:rPr lang="zh-TW" sz="1800" b="0" strike="noStrike" spc="-1">
                <a:solidFill>
                  <a:srgbClr val="000000"/>
                </a:solidFill>
                <a:latin typeface="Calibri"/>
                <a:ea typeface="新細明體"/>
              </a:rPr>
              <a:t>第四層</a:t>
            </a:r>
            <a:endParaRPr lang="en-US" sz="1800" b="0" strike="noStrike" spc="-1">
              <a:latin typeface="Arial"/>
            </a:endParaRPr>
          </a:p>
          <a:p>
            <a:pPr marL="2057400" lvl="4" indent="-228600">
              <a:lnSpc>
                <a:spcPct val="90000"/>
              </a:lnSpc>
              <a:spcBef>
                <a:spcPts val="499"/>
              </a:spcBef>
              <a:buClr>
                <a:srgbClr val="000000"/>
              </a:buClr>
              <a:buFont typeface="Arial"/>
              <a:buChar char="•"/>
            </a:pPr>
            <a:r>
              <a:rPr lang="zh-TW" sz="1800" b="0" strike="noStrike" spc="-1">
                <a:solidFill>
                  <a:srgbClr val="000000"/>
                </a:solidFill>
                <a:latin typeface="Calibri"/>
                <a:ea typeface="新細明體"/>
              </a:rPr>
              <a:t>第五層</a:t>
            </a:r>
            <a:endParaRPr lang="en-US" sz="1800" b="0" strike="noStrike" spc="-1">
              <a:latin typeface="Arial"/>
            </a:endParaRPr>
          </a:p>
        </p:txBody>
      </p:sp>
      <p:sp>
        <p:nvSpPr>
          <p:cNvPr id="660" name="PlaceHolder 3"/>
          <p:cNvSpPr>
            <a:spLocks noGrp="1"/>
          </p:cNvSpPr>
          <p:nvPr>
            <p:ph type="dt" idx="46"/>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ea typeface="新細明體"/>
              </a:defRPr>
            </a:lvl1pPr>
          </a:lstStyle>
          <a:p>
            <a:pPr>
              <a:lnSpc>
                <a:spcPct val="100000"/>
              </a:lnSpc>
            </a:pPr>
            <a:fld id="{354AE796-264A-4196-A8F8-452ADF061EFF}" type="datetime">
              <a:rPr lang="en-US" sz="1200" b="0" strike="noStrike" spc="-1">
                <a:solidFill>
                  <a:srgbClr val="898989"/>
                </a:solidFill>
                <a:latin typeface="Calibri"/>
                <a:ea typeface="新細明體"/>
              </a:rPr>
              <a:t>9/7/2024</a:t>
            </a:fld>
            <a:endParaRPr lang="en-US" sz="1200" b="0" strike="noStrike" spc="-1">
              <a:latin typeface="Times New Roman"/>
            </a:endParaRPr>
          </a:p>
        </p:txBody>
      </p:sp>
      <p:sp>
        <p:nvSpPr>
          <p:cNvPr id="661" name="PlaceHolder 4"/>
          <p:cNvSpPr>
            <a:spLocks noGrp="1"/>
          </p:cNvSpPr>
          <p:nvPr>
            <p:ph type="ftr" idx="47"/>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662" name="PlaceHolder 5"/>
          <p:cNvSpPr>
            <a:spLocks noGrp="1"/>
          </p:cNvSpPr>
          <p:nvPr>
            <p:ph type="sldNum" idx="48"/>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ea typeface="新細明體"/>
              </a:defRPr>
            </a:lvl1pPr>
          </a:lstStyle>
          <a:p>
            <a:pPr algn="r">
              <a:lnSpc>
                <a:spcPct val="100000"/>
              </a:lnSpc>
            </a:pPr>
            <a:fld id="{FF67C4FA-B126-4ABE-B0EF-93A0F0FD2AB6}" type="slidenum">
              <a:rPr lang="en-US" sz="1200" b="0" strike="noStrike" spc="-1">
                <a:solidFill>
                  <a:srgbClr val="898989"/>
                </a:solidFill>
                <a:latin typeface="Calibri"/>
                <a:ea typeface="新細明體"/>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9" name="PlaceHolder 1"/>
          <p:cNvSpPr>
            <a:spLocks noGrp="1"/>
          </p:cNvSpPr>
          <p:nvPr>
            <p:ph type="title"/>
          </p:nvPr>
        </p:nvSpPr>
        <p:spPr>
          <a:xfrm>
            <a:off x="831960" y="1709640"/>
            <a:ext cx="10515600" cy="2852640"/>
          </a:xfrm>
          <a:prstGeom prst="rect">
            <a:avLst/>
          </a:prstGeom>
        </p:spPr>
        <p:txBody>
          <a:bodyPr anchor="b">
            <a:normAutofit/>
          </a:bodyPr>
          <a:lstStyle/>
          <a:p>
            <a:pPr>
              <a:lnSpc>
                <a:spcPct val="90000"/>
              </a:lnSpc>
            </a:pPr>
            <a:r>
              <a:rPr lang="zh-TW" sz="6000" b="0" strike="noStrike" spc="-1">
                <a:solidFill>
                  <a:srgbClr val="000000"/>
                </a:solidFill>
                <a:latin typeface="Calibri Light"/>
                <a:ea typeface="新細明體"/>
              </a:rPr>
              <a:t>按一下以編輯母片標題樣式</a:t>
            </a:r>
            <a:endParaRPr lang="en-US" sz="6000" b="0" strike="noStrike" spc="-1">
              <a:latin typeface="Arial"/>
            </a:endParaRPr>
          </a:p>
        </p:txBody>
      </p:sp>
      <p:sp>
        <p:nvSpPr>
          <p:cNvPr id="700" name="PlaceHolder 2"/>
          <p:cNvSpPr>
            <a:spLocks noGrp="1"/>
          </p:cNvSpPr>
          <p:nvPr>
            <p:ph type="body"/>
          </p:nvPr>
        </p:nvSpPr>
        <p:spPr>
          <a:xfrm>
            <a:off x="831960" y="4589640"/>
            <a:ext cx="10515600" cy="1500120"/>
          </a:xfrm>
          <a:prstGeom prst="rect">
            <a:avLst/>
          </a:prstGeom>
        </p:spPr>
        <p:txBody>
          <a:bodyPr>
            <a:normAutofit/>
          </a:bodyPr>
          <a:lstStyle/>
          <a:p>
            <a:pPr marL="432000" indent="-324000">
              <a:lnSpc>
                <a:spcPct val="90000"/>
              </a:lnSpc>
              <a:spcBef>
                <a:spcPts val="1001"/>
              </a:spcBef>
              <a:buClr>
                <a:srgbClr val="000000"/>
              </a:buClr>
              <a:buSzPct val="45000"/>
              <a:buFont typeface="Wingdings" charset="2"/>
              <a:buChar char=""/>
            </a:pPr>
            <a:r>
              <a:rPr lang="zh-TW" sz="2400" b="0" strike="noStrike" spc="-1">
                <a:solidFill>
                  <a:srgbClr val="898989"/>
                </a:solidFill>
                <a:latin typeface="Calibri"/>
                <a:ea typeface="新細明體"/>
              </a:rPr>
              <a:t>按一下以編輯母片文字樣式</a:t>
            </a:r>
            <a:endParaRPr lang="en-US" sz="2400" b="0" strike="noStrike" spc="-1">
              <a:latin typeface="Arial"/>
            </a:endParaRPr>
          </a:p>
        </p:txBody>
      </p:sp>
      <p:sp>
        <p:nvSpPr>
          <p:cNvPr id="701" name="PlaceHolder 3"/>
          <p:cNvSpPr>
            <a:spLocks noGrp="1"/>
          </p:cNvSpPr>
          <p:nvPr>
            <p:ph type="dt" idx="49"/>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ea typeface="新細明體"/>
              </a:defRPr>
            </a:lvl1pPr>
          </a:lstStyle>
          <a:p>
            <a:pPr>
              <a:lnSpc>
                <a:spcPct val="100000"/>
              </a:lnSpc>
            </a:pPr>
            <a:fld id="{4BA32FDC-28C0-42BF-B708-08CE811D208C}" type="datetime">
              <a:rPr lang="en-US" sz="1200" b="0" strike="noStrike" spc="-1">
                <a:solidFill>
                  <a:srgbClr val="898989"/>
                </a:solidFill>
                <a:latin typeface="Calibri"/>
                <a:ea typeface="新細明體"/>
              </a:rPr>
              <a:t>9/7/2024</a:t>
            </a:fld>
            <a:endParaRPr lang="en-US" sz="1200" b="0" strike="noStrike" spc="-1">
              <a:latin typeface="Times New Roman"/>
            </a:endParaRPr>
          </a:p>
        </p:txBody>
      </p:sp>
      <p:sp>
        <p:nvSpPr>
          <p:cNvPr id="702" name="PlaceHolder 4"/>
          <p:cNvSpPr>
            <a:spLocks noGrp="1"/>
          </p:cNvSpPr>
          <p:nvPr>
            <p:ph type="ftr" idx="50"/>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703" name="PlaceHolder 5"/>
          <p:cNvSpPr>
            <a:spLocks noGrp="1"/>
          </p:cNvSpPr>
          <p:nvPr>
            <p:ph type="sldNum" idx="51"/>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ea typeface="新細明體"/>
              </a:defRPr>
            </a:lvl1pPr>
          </a:lstStyle>
          <a:p>
            <a:pPr algn="r">
              <a:lnSpc>
                <a:spcPct val="100000"/>
              </a:lnSpc>
            </a:pPr>
            <a:fld id="{E01809E7-85AE-41F1-97CB-648D02C9F4F2}" type="slidenum">
              <a:rPr lang="en-US" sz="1200" b="0" strike="noStrike" spc="-1">
                <a:solidFill>
                  <a:srgbClr val="898989"/>
                </a:solidFill>
                <a:latin typeface="Calibri"/>
                <a:ea typeface="新細明體"/>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0" name="PlaceHolder 1"/>
          <p:cNvSpPr>
            <a:spLocks noGrp="1"/>
          </p:cNvSpPr>
          <p:nvPr>
            <p:ph type="title"/>
          </p:nvPr>
        </p:nvSpPr>
        <p:spPr>
          <a:xfrm>
            <a:off x="838080" y="365040"/>
            <a:ext cx="10515600" cy="1325520"/>
          </a:xfrm>
          <a:prstGeom prst="rect">
            <a:avLst/>
          </a:prstGeom>
        </p:spPr>
        <p:txBody>
          <a:bodyPr anchor="ctr">
            <a:normAutofit/>
          </a:bodyPr>
          <a:lstStyle/>
          <a:p>
            <a:pPr>
              <a:lnSpc>
                <a:spcPct val="90000"/>
              </a:lnSpc>
            </a:pPr>
            <a:r>
              <a:rPr lang="zh-TW" sz="4400" b="0" strike="noStrike" spc="-1">
                <a:solidFill>
                  <a:srgbClr val="000000"/>
                </a:solidFill>
                <a:latin typeface="Calibri Light"/>
                <a:ea typeface="新細明體"/>
              </a:rPr>
              <a:t>按一下以編輯母片標題樣式</a:t>
            </a:r>
            <a:endParaRPr lang="en-US" sz="4400" b="0" strike="noStrike" spc="-1">
              <a:latin typeface="Arial"/>
            </a:endParaRPr>
          </a:p>
        </p:txBody>
      </p:sp>
      <p:sp>
        <p:nvSpPr>
          <p:cNvPr id="741" name="PlaceHolder 2"/>
          <p:cNvSpPr>
            <a:spLocks noGrp="1"/>
          </p:cNvSpPr>
          <p:nvPr>
            <p:ph type="title"/>
          </p:nvPr>
        </p:nvSpPr>
        <p:spPr>
          <a:xfrm>
            <a:off x="838080" y="1825560"/>
            <a:ext cx="5181480" cy="4351320"/>
          </a:xfrm>
          <a:prstGeom prst="rect">
            <a:avLst/>
          </a:prstGeom>
        </p:spPr>
        <p:txBody>
          <a:bodyPr>
            <a:normAutofit/>
          </a:bodyPr>
          <a:lstStyle/>
          <a:p>
            <a:pPr marL="228600" indent="-228600">
              <a:lnSpc>
                <a:spcPct val="90000"/>
              </a:lnSpc>
              <a:spcBef>
                <a:spcPts val="1001"/>
              </a:spcBef>
              <a:buClr>
                <a:srgbClr val="000000"/>
              </a:buClr>
              <a:buFont typeface="Arial"/>
              <a:buChar char="•"/>
            </a:pPr>
            <a:r>
              <a:rPr lang="zh-TW" sz="2800" b="0" strike="noStrike" spc="-1">
                <a:solidFill>
                  <a:srgbClr val="000000"/>
                </a:solidFill>
                <a:latin typeface="Calibri"/>
                <a:ea typeface="新細明體"/>
              </a:rPr>
              <a:t>按一下以編輯母片文字樣式</a:t>
            </a:r>
            <a:endParaRPr lang="en-US" sz="2800" b="0" strike="noStrike" spc="-1">
              <a:latin typeface="Arial"/>
            </a:endParaRPr>
          </a:p>
          <a:p>
            <a:pPr marL="685800" lvl="1" indent="-228600">
              <a:lnSpc>
                <a:spcPct val="90000"/>
              </a:lnSpc>
              <a:spcBef>
                <a:spcPts val="499"/>
              </a:spcBef>
              <a:buClr>
                <a:srgbClr val="000000"/>
              </a:buClr>
              <a:buFont typeface="Arial"/>
              <a:buChar char="•"/>
            </a:pPr>
            <a:r>
              <a:rPr lang="zh-TW" sz="2400" b="0" strike="noStrike" spc="-1">
                <a:solidFill>
                  <a:srgbClr val="000000"/>
                </a:solidFill>
                <a:latin typeface="Calibri"/>
                <a:ea typeface="新細明體"/>
              </a:rPr>
              <a:t>第二層</a:t>
            </a:r>
            <a:endParaRPr lang="en-US" sz="2400" b="0" strike="noStrike" spc="-1">
              <a:latin typeface="Arial"/>
            </a:endParaRPr>
          </a:p>
          <a:p>
            <a:pPr marL="1143000" lvl="2" indent="-228600">
              <a:lnSpc>
                <a:spcPct val="90000"/>
              </a:lnSpc>
              <a:spcBef>
                <a:spcPts val="499"/>
              </a:spcBef>
              <a:buClr>
                <a:srgbClr val="000000"/>
              </a:buClr>
              <a:buFont typeface="Arial"/>
              <a:buChar char="•"/>
            </a:pPr>
            <a:r>
              <a:rPr lang="zh-TW" sz="2000" b="0" strike="noStrike" spc="-1">
                <a:solidFill>
                  <a:srgbClr val="000000"/>
                </a:solidFill>
                <a:latin typeface="Calibri"/>
                <a:ea typeface="新細明體"/>
              </a:rPr>
              <a:t>第三層</a:t>
            </a:r>
            <a:endParaRPr lang="en-US" sz="2000" b="0" strike="noStrike" spc="-1">
              <a:latin typeface="Arial"/>
            </a:endParaRPr>
          </a:p>
          <a:p>
            <a:pPr marL="1600200" lvl="3" indent="-228600">
              <a:lnSpc>
                <a:spcPct val="90000"/>
              </a:lnSpc>
              <a:spcBef>
                <a:spcPts val="499"/>
              </a:spcBef>
              <a:buClr>
                <a:srgbClr val="000000"/>
              </a:buClr>
              <a:buFont typeface="Arial"/>
              <a:buChar char="•"/>
            </a:pPr>
            <a:r>
              <a:rPr lang="zh-TW" sz="1800" b="0" strike="noStrike" spc="-1">
                <a:solidFill>
                  <a:srgbClr val="000000"/>
                </a:solidFill>
                <a:latin typeface="Calibri"/>
                <a:ea typeface="新細明體"/>
              </a:rPr>
              <a:t>第四層</a:t>
            </a:r>
            <a:endParaRPr lang="en-US" sz="1800" b="0" strike="noStrike" spc="-1">
              <a:latin typeface="Arial"/>
            </a:endParaRPr>
          </a:p>
          <a:p>
            <a:pPr marL="2057400" lvl="4" indent="-228600">
              <a:lnSpc>
                <a:spcPct val="90000"/>
              </a:lnSpc>
              <a:spcBef>
                <a:spcPts val="499"/>
              </a:spcBef>
              <a:buClr>
                <a:srgbClr val="000000"/>
              </a:buClr>
              <a:buFont typeface="Arial"/>
              <a:buChar char="•"/>
            </a:pPr>
            <a:r>
              <a:rPr lang="zh-TW" sz="1800" b="0" strike="noStrike" spc="-1">
                <a:solidFill>
                  <a:srgbClr val="000000"/>
                </a:solidFill>
                <a:latin typeface="Calibri"/>
                <a:ea typeface="新細明體"/>
              </a:rPr>
              <a:t>第五層</a:t>
            </a:r>
            <a:endParaRPr lang="en-US" sz="1800" b="0" strike="noStrike" spc="-1">
              <a:latin typeface="Arial"/>
            </a:endParaRPr>
          </a:p>
        </p:txBody>
      </p:sp>
      <p:sp>
        <p:nvSpPr>
          <p:cNvPr id="742" name="PlaceHolder 3"/>
          <p:cNvSpPr>
            <a:spLocks noGrp="1"/>
          </p:cNvSpPr>
          <p:nvPr>
            <p:ph type="title"/>
          </p:nvPr>
        </p:nvSpPr>
        <p:spPr>
          <a:xfrm>
            <a:off x="6172200" y="1825560"/>
            <a:ext cx="5181480" cy="4351320"/>
          </a:xfrm>
          <a:prstGeom prst="rect">
            <a:avLst/>
          </a:prstGeom>
        </p:spPr>
        <p:txBody>
          <a:bodyPr>
            <a:normAutofit/>
          </a:bodyPr>
          <a:lstStyle/>
          <a:p>
            <a:pPr marL="228600" indent="-228600">
              <a:lnSpc>
                <a:spcPct val="90000"/>
              </a:lnSpc>
              <a:spcBef>
                <a:spcPts val="1001"/>
              </a:spcBef>
              <a:buClr>
                <a:srgbClr val="000000"/>
              </a:buClr>
              <a:buFont typeface="Arial"/>
              <a:buChar char="•"/>
            </a:pPr>
            <a:r>
              <a:rPr lang="zh-TW" sz="2800" b="0" strike="noStrike" spc="-1">
                <a:solidFill>
                  <a:srgbClr val="000000"/>
                </a:solidFill>
                <a:latin typeface="Calibri"/>
                <a:ea typeface="新細明體"/>
              </a:rPr>
              <a:t>按一下以編輯母片文字樣式</a:t>
            </a:r>
            <a:endParaRPr lang="en-US" sz="2800" b="0" strike="noStrike" spc="-1">
              <a:latin typeface="Arial"/>
            </a:endParaRPr>
          </a:p>
          <a:p>
            <a:pPr marL="685800" lvl="1" indent="-228600">
              <a:lnSpc>
                <a:spcPct val="90000"/>
              </a:lnSpc>
              <a:spcBef>
                <a:spcPts val="499"/>
              </a:spcBef>
              <a:buClr>
                <a:srgbClr val="000000"/>
              </a:buClr>
              <a:buFont typeface="Arial"/>
              <a:buChar char="•"/>
            </a:pPr>
            <a:r>
              <a:rPr lang="zh-TW" sz="2400" b="0" strike="noStrike" spc="-1">
                <a:solidFill>
                  <a:srgbClr val="000000"/>
                </a:solidFill>
                <a:latin typeface="Calibri"/>
                <a:ea typeface="新細明體"/>
              </a:rPr>
              <a:t>第二層</a:t>
            </a:r>
            <a:endParaRPr lang="en-US" sz="2400" b="0" strike="noStrike" spc="-1">
              <a:latin typeface="Arial"/>
            </a:endParaRPr>
          </a:p>
          <a:p>
            <a:pPr marL="1143000" lvl="2" indent="-228600">
              <a:lnSpc>
                <a:spcPct val="90000"/>
              </a:lnSpc>
              <a:spcBef>
                <a:spcPts val="499"/>
              </a:spcBef>
              <a:buClr>
                <a:srgbClr val="000000"/>
              </a:buClr>
              <a:buFont typeface="Arial"/>
              <a:buChar char="•"/>
            </a:pPr>
            <a:r>
              <a:rPr lang="zh-TW" sz="2000" b="0" strike="noStrike" spc="-1">
                <a:solidFill>
                  <a:srgbClr val="000000"/>
                </a:solidFill>
                <a:latin typeface="Calibri"/>
                <a:ea typeface="新細明體"/>
              </a:rPr>
              <a:t>第三層</a:t>
            </a:r>
            <a:endParaRPr lang="en-US" sz="2000" b="0" strike="noStrike" spc="-1">
              <a:latin typeface="Arial"/>
            </a:endParaRPr>
          </a:p>
          <a:p>
            <a:pPr marL="1600200" lvl="3" indent="-228600">
              <a:lnSpc>
                <a:spcPct val="90000"/>
              </a:lnSpc>
              <a:spcBef>
                <a:spcPts val="499"/>
              </a:spcBef>
              <a:buClr>
                <a:srgbClr val="000000"/>
              </a:buClr>
              <a:buFont typeface="Arial"/>
              <a:buChar char="•"/>
            </a:pPr>
            <a:r>
              <a:rPr lang="zh-TW" sz="1800" b="0" strike="noStrike" spc="-1">
                <a:solidFill>
                  <a:srgbClr val="000000"/>
                </a:solidFill>
                <a:latin typeface="Calibri"/>
                <a:ea typeface="新細明體"/>
              </a:rPr>
              <a:t>第四層</a:t>
            </a:r>
            <a:endParaRPr lang="en-US" sz="1800" b="0" strike="noStrike" spc="-1">
              <a:latin typeface="Arial"/>
            </a:endParaRPr>
          </a:p>
          <a:p>
            <a:pPr marL="2057400" lvl="4" indent="-228600">
              <a:lnSpc>
                <a:spcPct val="90000"/>
              </a:lnSpc>
              <a:spcBef>
                <a:spcPts val="499"/>
              </a:spcBef>
              <a:buClr>
                <a:srgbClr val="000000"/>
              </a:buClr>
              <a:buFont typeface="Arial"/>
              <a:buChar char="•"/>
            </a:pPr>
            <a:r>
              <a:rPr lang="zh-TW" sz="1800" b="0" strike="noStrike" spc="-1">
                <a:solidFill>
                  <a:srgbClr val="000000"/>
                </a:solidFill>
                <a:latin typeface="Calibri"/>
                <a:ea typeface="新細明體"/>
              </a:rPr>
              <a:t>第五層</a:t>
            </a:r>
            <a:endParaRPr lang="en-US" sz="1800" b="0" strike="noStrike" spc="-1">
              <a:latin typeface="Arial"/>
            </a:endParaRPr>
          </a:p>
        </p:txBody>
      </p:sp>
      <p:sp>
        <p:nvSpPr>
          <p:cNvPr id="743" name="PlaceHolder 4"/>
          <p:cNvSpPr>
            <a:spLocks noGrp="1"/>
          </p:cNvSpPr>
          <p:nvPr>
            <p:ph type="dt" idx="52"/>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ea typeface="新細明體"/>
              </a:defRPr>
            </a:lvl1pPr>
          </a:lstStyle>
          <a:p>
            <a:pPr>
              <a:lnSpc>
                <a:spcPct val="100000"/>
              </a:lnSpc>
            </a:pPr>
            <a:fld id="{58552D4A-A262-4BF9-9F57-3DEA5AC224CA}" type="datetime">
              <a:rPr lang="en-US" sz="1200" b="0" strike="noStrike" spc="-1">
                <a:solidFill>
                  <a:srgbClr val="898989"/>
                </a:solidFill>
                <a:latin typeface="Calibri"/>
                <a:ea typeface="新細明體"/>
              </a:rPr>
              <a:t>9/7/2024</a:t>
            </a:fld>
            <a:endParaRPr lang="en-US" sz="1200" b="0" strike="noStrike" spc="-1">
              <a:latin typeface="Times New Roman"/>
            </a:endParaRPr>
          </a:p>
        </p:txBody>
      </p:sp>
      <p:sp>
        <p:nvSpPr>
          <p:cNvPr id="744" name="PlaceHolder 5"/>
          <p:cNvSpPr>
            <a:spLocks noGrp="1"/>
          </p:cNvSpPr>
          <p:nvPr>
            <p:ph type="ftr" idx="53"/>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745" name="PlaceHolder 6"/>
          <p:cNvSpPr>
            <a:spLocks noGrp="1"/>
          </p:cNvSpPr>
          <p:nvPr>
            <p:ph type="sldNum" idx="54"/>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ea typeface="新細明體"/>
              </a:defRPr>
            </a:lvl1pPr>
          </a:lstStyle>
          <a:p>
            <a:pPr algn="r">
              <a:lnSpc>
                <a:spcPct val="100000"/>
              </a:lnSpc>
            </a:pPr>
            <a:fld id="{032D57C5-04AA-4198-9DC4-65E857665C2F}" type="slidenum">
              <a:rPr lang="en-US" sz="1200" b="0" strike="noStrike" spc="-1">
                <a:solidFill>
                  <a:srgbClr val="898989"/>
                </a:solidFill>
                <a:latin typeface="Calibri"/>
                <a:ea typeface="新細明體"/>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PlaceHolder 1"/>
          <p:cNvSpPr>
            <a:spLocks noGrp="1"/>
          </p:cNvSpPr>
          <p:nvPr>
            <p:ph type="title"/>
          </p:nvPr>
        </p:nvSpPr>
        <p:spPr>
          <a:xfrm>
            <a:off x="1523880" y="1122480"/>
            <a:ext cx="9144000" cy="2387520"/>
          </a:xfrm>
          <a:prstGeom prst="rect">
            <a:avLst/>
          </a:prstGeom>
        </p:spPr>
        <p:txBody>
          <a:bodyPr anchor="b" anchorCtr="1">
            <a:normAutofit/>
          </a:bodyPr>
          <a:lstStyle/>
          <a:p>
            <a:pPr algn="ctr">
              <a:lnSpc>
                <a:spcPct val="90000"/>
              </a:lnSpc>
            </a:pPr>
            <a:r>
              <a:rPr lang="zh-TW" sz="6000" b="0" strike="noStrike" spc="-1">
                <a:solidFill>
                  <a:srgbClr val="000000"/>
                </a:solidFill>
                <a:latin typeface="Calibri Light"/>
                <a:ea typeface="新細明體"/>
              </a:rPr>
              <a:t>按一下以編輯母片標題樣式</a:t>
            </a:r>
            <a:endParaRPr lang="en-US" sz="6000" b="0" strike="noStrike" spc="-1">
              <a:latin typeface="Arial"/>
            </a:endParaRPr>
          </a:p>
        </p:txBody>
      </p:sp>
      <p:sp>
        <p:nvSpPr>
          <p:cNvPr id="43" name="PlaceHolder 2"/>
          <p:cNvSpPr>
            <a:spLocks noGrp="1"/>
          </p:cNvSpPr>
          <p:nvPr>
            <p:ph type="dt" idx="4"/>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defRPr>
            </a:lvl1pPr>
          </a:lstStyle>
          <a:p>
            <a:pPr>
              <a:lnSpc>
                <a:spcPct val="100000"/>
              </a:lnSpc>
            </a:pPr>
            <a:fld id="{64F20685-D31C-49F6-B379-1D18406282D1}" type="datetime">
              <a:rPr lang="en-US" sz="1200" b="0" strike="noStrike" spc="-1">
                <a:solidFill>
                  <a:srgbClr val="898989"/>
                </a:solidFill>
                <a:latin typeface="Calibri"/>
              </a:rPr>
              <a:t>9/7/2024</a:t>
            </a:fld>
            <a:endParaRPr lang="en-US" sz="1200" b="0" strike="noStrike" spc="-1">
              <a:latin typeface="Times New Roman"/>
            </a:endParaRPr>
          </a:p>
        </p:txBody>
      </p:sp>
      <p:sp>
        <p:nvSpPr>
          <p:cNvPr id="44" name="PlaceHolder 3"/>
          <p:cNvSpPr>
            <a:spLocks noGrp="1"/>
          </p:cNvSpPr>
          <p:nvPr>
            <p:ph type="ftr" idx="5"/>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45" name="PlaceHolder 4"/>
          <p:cNvSpPr>
            <a:spLocks noGrp="1"/>
          </p:cNvSpPr>
          <p:nvPr>
            <p:ph type="sldNum" idx="6"/>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defRPr>
            </a:lvl1pPr>
          </a:lstStyle>
          <a:p>
            <a:pPr algn="r">
              <a:lnSpc>
                <a:spcPct val="100000"/>
              </a:lnSpc>
            </a:pPr>
            <a:fld id="{469D538A-B293-4664-A971-62D726AE7FA4}" type="slidenum">
              <a:rPr lang="en-US" sz="1200" b="0" strike="noStrike" spc="-1">
                <a:solidFill>
                  <a:srgbClr val="898989"/>
                </a:solidFill>
                <a:latin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2" name="PlaceHolder 1"/>
          <p:cNvSpPr>
            <a:spLocks noGrp="1"/>
          </p:cNvSpPr>
          <p:nvPr>
            <p:ph type="title"/>
          </p:nvPr>
        </p:nvSpPr>
        <p:spPr>
          <a:xfrm>
            <a:off x="839880" y="365040"/>
            <a:ext cx="10515600" cy="1325520"/>
          </a:xfrm>
          <a:prstGeom prst="rect">
            <a:avLst/>
          </a:prstGeom>
        </p:spPr>
        <p:txBody>
          <a:bodyPr anchor="ctr">
            <a:normAutofit/>
          </a:bodyPr>
          <a:lstStyle/>
          <a:p>
            <a:pPr>
              <a:lnSpc>
                <a:spcPct val="90000"/>
              </a:lnSpc>
            </a:pPr>
            <a:r>
              <a:rPr lang="zh-TW" sz="4400" b="0" strike="noStrike" spc="-1">
                <a:solidFill>
                  <a:srgbClr val="000000"/>
                </a:solidFill>
                <a:latin typeface="Calibri Light"/>
                <a:ea typeface="新細明體"/>
              </a:rPr>
              <a:t>按一下以編輯母片標題樣式</a:t>
            </a:r>
            <a:endParaRPr lang="en-US" sz="4400" b="0" strike="noStrike" spc="-1">
              <a:latin typeface="Arial"/>
            </a:endParaRPr>
          </a:p>
        </p:txBody>
      </p:sp>
      <p:sp>
        <p:nvSpPr>
          <p:cNvPr id="783" name="PlaceHolder 2"/>
          <p:cNvSpPr>
            <a:spLocks noGrp="1"/>
          </p:cNvSpPr>
          <p:nvPr>
            <p:ph type="body"/>
          </p:nvPr>
        </p:nvSpPr>
        <p:spPr>
          <a:xfrm>
            <a:off x="839880" y="1681200"/>
            <a:ext cx="5157720" cy="824040"/>
          </a:xfrm>
          <a:prstGeom prst="rect">
            <a:avLst/>
          </a:prstGeom>
        </p:spPr>
        <p:txBody>
          <a:bodyPr anchor="b">
            <a:normAutofit/>
          </a:bodyPr>
          <a:lstStyle/>
          <a:p>
            <a:pPr marL="432000" indent="-324000">
              <a:lnSpc>
                <a:spcPct val="90000"/>
              </a:lnSpc>
              <a:spcBef>
                <a:spcPts val="1001"/>
              </a:spcBef>
              <a:buClr>
                <a:srgbClr val="000000"/>
              </a:buClr>
              <a:buSzPct val="45000"/>
              <a:buFont typeface="Wingdings" charset="2"/>
              <a:buChar char=""/>
            </a:pPr>
            <a:r>
              <a:rPr lang="zh-TW" sz="2400" b="1" strike="noStrike" spc="-1">
                <a:solidFill>
                  <a:srgbClr val="000000"/>
                </a:solidFill>
                <a:latin typeface="Calibri"/>
                <a:ea typeface="新細明體"/>
              </a:rPr>
              <a:t>按一下以編輯母片文字樣式</a:t>
            </a:r>
            <a:endParaRPr lang="en-US" sz="2400" b="0" strike="noStrike" spc="-1">
              <a:latin typeface="Arial"/>
            </a:endParaRPr>
          </a:p>
        </p:txBody>
      </p:sp>
      <p:sp>
        <p:nvSpPr>
          <p:cNvPr id="784" name="PlaceHolder 3"/>
          <p:cNvSpPr>
            <a:spLocks noGrp="1"/>
          </p:cNvSpPr>
          <p:nvPr>
            <p:ph type="title"/>
          </p:nvPr>
        </p:nvSpPr>
        <p:spPr>
          <a:xfrm>
            <a:off x="839880" y="2505240"/>
            <a:ext cx="5157720" cy="3684600"/>
          </a:xfrm>
          <a:prstGeom prst="rect">
            <a:avLst/>
          </a:prstGeom>
        </p:spPr>
        <p:txBody>
          <a:bodyPr>
            <a:normAutofit/>
          </a:bodyPr>
          <a:lstStyle/>
          <a:p>
            <a:pPr marL="228600" indent="-228600">
              <a:lnSpc>
                <a:spcPct val="90000"/>
              </a:lnSpc>
              <a:spcBef>
                <a:spcPts val="1001"/>
              </a:spcBef>
              <a:buClr>
                <a:srgbClr val="000000"/>
              </a:buClr>
              <a:buFont typeface="Arial"/>
              <a:buChar char="•"/>
            </a:pPr>
            <a:r>
              <a:rPr lang="zh-TW" sz="2800" b="0" strike="noStrike" spc="-1">
                <a:solidFill>
                  <a:srgbClr val="000000"/>
                </a:solidFill>
                <a:latin typeface="Calibri"/>
                <a:ea typeface="新細明體"/>
              </a:rPr>
              <a:t>按一下以編輯母片文字樣式</a:t>
            </a:r>
            <a:endParaRPr lang="en-US" sz="2800" b="0" strike="noStrike" spc="-1">
              <a:latin typeface="Arial"/>
            </a:endParaRPr>
          </a:p>
          <a:p>
            <a:pPr marL="685800" lvl="1" indent="-228600">
              <a:lnSpc>
                <a:spcPct val="90000"/>
              </a:lnSpc>
              <a:spcBef>
                <a:spcPts val="499"/>
              </a:spcBef>
              <a:buClr>
                <a:srgbClr val="000000"/>
              </a:buClr>
              <a:buFont typeface="Arial"/>
              <a:buChar char="•"/>
            </a:pPr>
            <a:r>
              <a:rPr lang="zh-TW" sz="2400" b="0" strike="noStrike" spc="-1">
                <a:solidFill>
                  <a:srgbClr val="000000"/>
                </a:solidFill>
                <a:latin typeface="Calibri"/>
                <a:ea typeface="新細明體"/>
              </a:rPr>
              <a:t>第二層</a:t>
            </a:r>
            <a:endParaRPr lang="en-US" sz="2400" b="0" strike="noStrike" spc="-1">
              <a:latin typeface="Arial"/>
            </a:endParaRPr>
          </a:p>
          <a:p>
            <a:pPr marL="1143000" lvl="2" indent="-228600">
              <a:lnSpc>
                <a:spcPct val="90000"/>
              </a:lnSpc>
              <a:spcBef>
                <a:spcPts val="499"/>
              </a:spcBef>
              <a:buClr>
                <a:srgbClr val="000000"/>
              </a:buClr>
              <a:buFont typeface="Arial"/>
              <a:buChar char="•"/>
            </a:pPr>
            <a:r>
              <a:rPr lang="zh-TW" sz="2000" b="0" strike="noStrike" spc="-1">
                <a:solidFill>
                  <a:srgbClr val="000000"/>
                </a:solidFill>
                <a:latin typeface="Calibri"/>
                <a:ea typeface="新細明體"/>
              </a:rPr>
              <a:t>第三層</a:t>
            </a:r>
            <a:endParaRPr lang="en-US" sz="2000" b="0" strike="noStrike" spc="-1">
              <a:latin typeface="Arial"/>
            </a:endParaRPr>
          </a:p>
          <a:p>
            <a:pPr marL="1600200" lvl="3" indent="-228600">
              <a:lnSpc>
                <a:spcPct val="90000"/>
              </a:lnSpc>
              <a:spcBef>
                <a:spcPts val="499"/>
              </a:spcBef>
              <a:buClr>
                <a:srgbClr val="000000"/>
              </a:buClr>
              <a:buFont typeface="Arial"/>
              <a:buChar char="•"/>
            </a:pPr>
            <a:r>
              <a:rPr lang="zh-TW" sz="1800" b="0" strike="noStrike" spc="-1">
                <a:solidFill>
                  <a:srgbClr val="000000"/>
                </a:solidFill>
                <a:latin typeface="Calibri"/>
                <a:ea typeface="新細明體"/>
              </a:rPr>
              <a:t>第四層</a:t>
            </a:r>
            <a:endParaRPr lang="en-US" sz="1800" b="0" strike="noStrike" spc="-1">
              <a:latin typeface="Arial"/>
            </a:endParaRPr>
          </a:p>
          <a:p>
            <a:pPr marL="2057400" lvl="4" indent="-228600">
              <a:lnSpc>
                <a:spcPct val="90000"/>
              </a:lnSpc>
              <a:spcBef>
                <a:spcPts val="499"/>
              </a:spcBef>
              <a:buClr>
                <a:srgbClr val="000000"/>
              </a:buClr>
              <a:buFont typeface="Arial"/>
              <a:buChar char="•"/>
            </a:pPr>
            <a:r>
              <a:rPr lang="zh-TW" sz="1800" b="0" strike="noStrike" spc="-1">
                <a:solidFill>
                  <a:srgbClr val="000000"/>
                </a:solidFill>
                <a:latin typeface="Calibri"/>
                <a:ea typeface="新細明體"/>
              </a:rPr>
              <a:t>第五層</a:t>
            </a:r>
            <a:endParaRPr lang="en-US" sz="1800" b="0" strike="noStrike" spc="-1">
              <a:latin typeface="Arial"/>
            </a:endParaRPr>
          </a:p>
        </p:txBody>
      </p:sp>
      <p:sp>
        <p:nvSpPr>
          <p:cNvPr id="785" name="PlaceHolder 4"/>
          <p:cNvSpPr>
            <a:spLocks noGrp="1"/>
          </p:cNvSpPr>
          <p:nvPr>
            <p:ph type="body"/>
          </p:nvPr>
        </p:nvSpPr>
        <p:spPr>
          <a:xfrm>
            <a:off x="6172200" y="1681200"/>
            <a:ext cx="5183280" cy="824040"/>
          </a:xfrm>
          <a:prstGeom prst="rect">
            <a:avLst/>
          </a:prstGeom>
        </p:spPr>
        <p:txBody>
          <a:bodyPr anchor="b">
            <a:normAutofit/>
          </a:bodyPr>
          <a:lstStyle/>
          <a:p>
            <a:pPr>
              <a:lnSpc>
                <a:spcPct val="90000"/>
              </a:lnSpc>
              <a:spcBef>
                <a:spcPts val="1001"/>
              </a:spcBef>
            </a:pPr>
            <a:r>
              <a:rPr lang="zh-TW" sz="2400" b="1" strike="noStrike" spc="-1">
                <a:solidFill>
                  <a:srgbClr val="000000"/>
                </a:solidFill>
                <a:latin typeface="Calibri"/>
                <a:ea typeface="新細明體"/>
              </a:rPr>
              <a:t>按一下以編輯母片文字樣式</a:t>
            </a:r>
            <a:endParaRPr lang="en-US" sz="2400" b="0" strike="noStrike" spc="-1">
              <a:latin typeface="Arial"/>
            </a:endParaRPr>
          </a:p>
        </p:txBody>
      </p:sp>
      <p:sp>
        <p:nvSpPr>
          <p:cNvPr id="786" name="PlaceHolder 5"/>
          <p:cNvSpPr>
            <a:spLocks noGrp="1"/>
          </p:cNvSpPr>
          <p:nvPr>
            <p:ph type="title"/>
          </p:nvPr>
        </p:nvSpPr>
        <p:spPr>
          <a:xfrm>
            <a:off x="6172200" y="2505240"/>
            <a:ext cx="5183280" cy="3684600"/>
          </a:xfrm>
          <a:prstGeom prst="rect">
            <a:avLst/>
          </a:prstGeom>
        </p:spPr>
        <p:txBody>
          <a:bodyPr>
            <a:normAutofit/>
          </a:bodyPr>
          <a:lstStyle/>
          <a:p>
            <a:pPr marL="228600" indent="-228600">
              <a:lnSpc>
                <a:spcPct val="90000"/>
              </a:lnSpc>
              <a:spcBef>
                <a:spcPts val="1001"/>
              </a:spcBef>
              <a:buClr>
                <a:srgbClr val="000000"/>
              </a:buClr>
              <a:buFont typeface="Arial"/>
              <a:buChar char="•"/>
            </a:pPr>
            <a:r>
              <a:rPr lang="zh-TW" sz="2800" b="0" strike="noStrike" spc="-1">
                <a:solidFill>
                  <a:srgbClr val="000000"/>
                </a:solidFill>
                <a:latin typeface="Calibri"/>
                <a:ea typeface="新細明體"/>
              </a:rPr>
              <a:t>按一下以編輯母片文字樣式</a:t>
            </a:r>
            <a:endParaRPr lang="en-US" sz="2800" b="0" strike="noStrike" spc="-1">
              <a:latin typeface="Arial"/>
            </a:endParaRPr>
          </a:p>
          <a:p>
            <a:pPr marL="685800" lvl="1" indent="-228600">
              <a:lnSpc>
                <a:spcPct val="90000"/>
              </a:lnSpc>
              <a:spcBef>
                <a:spcPts val="499"/>
              </a:spcBef>
              <a:buClr>
                <a:srgbClr val="000000"/>
              </a:buClr>
              <a:buFont typeface="Arial"/>
              <a:buChar char="•"/>
            </a:pPr>
            <a:r>
              <a:rPr lang="zh-TW" sz="2400" b="0" strike="noStrike" spc="-1">
                <a:solidFill>
                  <a:srgbClr val="000000"/>
                </a:solidFill>
                <a:latin typeface="Calibri"/>
                <a:ea typeface="新細明體"/>
              </a:rPr>
              <a:t>第二層</a:t>
            </a:r>
            <a:endParaRPr lang="en-US" sz="2400" b="0" strike="noStrike" spc="-1">
              <a:latin typeface="Arial"/>
            </a:endParaRPr>
          </a:p>
          <a:p>
            <a:pPr marL="1143000" lvl="2" indent="-228600">
              <a:lnSpc>
                <a:spcPct val="90000"/>
              </a:lnSpc>
              <a:spcBef>
                <a:spcPts val="499"/>
              </a:spcBef>
              <a:buClr>
                <a:srgbClr val="000000"/>
              </a:buClr>
              <a:buFont typeface="Arial"/>
              <a:buChar char="•"/>
            </a:pPr>
            <a:r>
              <a:rPr lang="zh-TW" sz="2000" b="0" strike="noStrike" spc="-1">
                <a:solidFill>
                  <a:srgbClr val="000000"/>
                </a:solidFill>
                <a:latin typeface="Calibri"/>
                <a:ea typeface="新細明體"/>
              </a:rPr>
              <a:t>第三層</a:t>
            </a:r>
            <a:endParaRPr lang="en-US" sz="2000" b="0" strike="noStrike" spc="-1">
              <a:latin typeface="Arial"/>
            </a:endParaRPr>
          </a:p>
          <a:p>
            <a:pPr marL="1600200" lvl="3" indent="-228600">
              <a:lnSpc>
                <a:spcPct val="90000"/>
              </a:lnSpc>
              <a:spcBef>
                <a:spcPts val="499"/>
              </a:spcBef>
              <a:buClr>
                <a:srgbClr val="000000"/>
              </a:buClr>
              <a:buFont typeface="Arial"/>
              <a:buChar char="•"/>
            </a:pPr>
            <a:r>
              <a:rPr lang="zh-TW" sz="1800" b="0" strike="noStrike" spc="-1">
                <a:solidFill>
                  <a:srgbClr val="000000"/>
                </a:solidFill>
                <a:latin typeface="Calibri"/>
                <a:ea typeface="新細明體"/>
              </a:rPr>
              <a:t>第四層</a:t>
            </a:r>
            <a:endParaRPr lang="en-US" sz="1800" b="0" strike="noStrike" spc="-1">
              <a:latin typeface="Arial"/>
            </a:endParaRPr>
          </a:p>
          <a:p>
            <a:pPr marL="2057400" lvl="4" indent="-228600">
              <a:lnSpc>
                <a:spcPct val="90000"/>
              </a:lnSpc>
              <a:spcBef>
                <a:spcPts val="499"/>
              </a:spcBef>
              <a:buClr>
                <a:srgbClr val="000000"/>
              </a:buClr>
              <a:buFont typeface="Arial"/>
              <a:buChar char="•"/>
            </a:pPr>
            <a:r>
              <a:rPr lang="zh-TW" sz="1800" b="0" strike="noStrike" spc="-1">
                <a:solidFill>
                  <a:srgbClr val="000000"/>
                </a:solidFill>
                <a:latin typeface="Calibri"/>
                <a:ea typeface="新細明體"/>
              </a:rPr>
              <a:t>第五層</a:t>
            </a:r>
            <a:endParaRPr lang="en-US" sz="1800" b="0" strike="noStrike" spc="-1">
              <a:latin typeface="Arial"/>
            </a:endParaRPr>
          </a:p>
        </p:txBody>
      </p:sp>
      <p:sp>
        <p:nvSpPr>
          <p:cNvPr id="787" name="PlaceHolder 6"/>
          <p:cNvSpPr>
            <a:spLocks noGrp="1"/>
          </p:cNvSpPr>
          <p:nvPr>
            <p:ph type="dt" idx="55"/>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ea typeface="新細明體"/>
              </a:defRPr>
            </a:lvl1pPr>
          </a:lstStyle>
          <a:p>
            <a:pPr>
              <a:lnSpc>
                <a:spcPct val="100000"/>
              </a:lnSpc>
            </a:pPr>
            <a:fld id="{D3585F01-FCA2-4A3B-8C34-D5365B4800E6}" type="datetime">
              <a:rPr lang="en-US" sz="1200" b="0" strike="noStrike" spc="-1">
                <a:solidFill>
                  <a:srgbClr val="898989"/>
                </a:solidFill>
                <a:latin typeface="Calibri"/>
                <a:ea typeface="新細明體"/>
              </a:rPr>
              <a:t>9/7/2024</a:t>
            </a:fld>
            <a:endParaRPr lang="en-US" sz="1200" b="0" strike="noStrike" spc="-1">
              <a:latin typeface="Times New Roman"/>
            </a:endParaRPr>
          </a:p>
        </p:txBody>
      </p:sp>
      <p:sp>
        <p:nvSpPr>
          <p:cNvPr id="788" name="PlaceHolder 7"/>
          <p:cNvSpPr>
            <a:spLocks noGrp="1"/>
          </p:cNvSpPr>
          <p:nvPr>
            <p:ph type="ftr" idx="56"/>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789" name="PlaceHolder 8"/>
          <p:cNvSpPr>
            <a:spLocks noGrp="1"/>
          </p:cNvSpPr>
          <p:nvPr>
            <p:ph type="sldNum" idx="57"/>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ea typeface="新細明體"/>
              </a:defRPr>
            </a:lvl1pPr>
          </a:lstStyle>
          <a:p>
            <a:pPr algn="r">
              <a:lnSpc>
                <a:spcPct val="100000"/>
              </a:lnSpc>
            </a:pPr>
            <a:fld id="{2818F61E-830A-43A9-B8DC-4F9F6A4FDC34}" type="slidenum">
              <a:rPr lang="en-US" sz="1200" b="0" strike="noStrike" spc="-1">
                <a:solidFill>
                  <a:srgbClr val="898989"/>
                </a:solidFill>
                <a:latin typeface="Calibri"/>
                <a:ea typeface="新細明體"/>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6" name="PlaceHolder 1"/>
          <p:cNvSpPr>
            <a:spLocks noGrp="1"/>
          </p:cNvSpPr>
          <p:nvPr>
            <p:ph type="title"/>
          </p:nvPr>
        </p:nvSpPr>
        <p:spPr>
          <a:xfrm>
            <a:off x="838080" y="365040"/>
            <a:ext cx="10515600" cy="1325520"/>
          </a:xfrm>
          <a:prstGeom prst="rect">
            <a:avLst/>
          </a:prstGeom>
        </p:spPr>
        <p:txBody>
          <a:bodyPr anchor="ctr">
            <a:normAutofit/>
          </a:bodyPr>
          <a:lstStyle/>
          <a:p>
            <a:pPr>
              <a:lnSpc>
                <a:spcPct val="90000"/>
              </a:lnSpc>
            </a:pPr>
            <a:r>
              <a:rPr lang="zh-TW" sz="4400" b="0" strike="noStrike" spc="-1">
                <a:solidFill>
                  <a:srgbClr val="000000"/>
                </a:solidFill>
                <a:latin typeface="Calibri Light"/>
                <a:ea typeface="新細明體"/>
              </a:rPr>
              <a:t>按一下以編輯母片標題樣式</a:t>
            </a:r>
            <a:endParaRPr lang="en-US" sz="4400" b="0" strike="noStrike" spc="-1">
              <a:latin typeface="Arial"/>
            </a:endParaRPr>
          </a:p>
        </p:txBody>
      </p:sp>
      <p:sp>
        <p:nvSpPr>
          <p:cNvPr id="827" name="PlaceHolder 2"/>
          <p:cNvSpPr>
            <a:spLocks noGrp="1"/>
          </p:cNvSpPr>
          <p:nvPr>
            <p:ph type="dt" idx="58"/>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ea typeface="新細明體"/>
              </a:defRPr>
            </a:lvl1pPr>
          </a:lstStyle>
          <a:p>
            <a:pPr>
              <a:lnSpc>
                <a:spcPct val="100000"/>
              </a:lnSpc>
            </a:pPr>
            <a:fld id="{4C05D952-FEE3-42DD-B1D1-F2FB5B5FA129}" type="datetime">
              <a:rPr lang="en-US" sz="1200" b="0" strike="noStrike" spc="-1">
                <a:solidFill>
                  <a:srgbClr val="898989"/>
                </a:solidFill>
                <a:latin typeface="Calibri"/>
                <a:ea typeface="新細明體"/>
              </a:rPr>
              <a:t>9/7/2024</a:t>
            </a:fld>
            <a:endParaRPr lang="en-US" sz="1200" b="0" strike="noStrike" spc="-1">
              <a:latin typeface="Times New Roman"/>
            </a:endParaRPr>
          </a:p>
        </p:txBody>
      </p:sp>
      <p:sp>
        <p:nvSpPr>
          <p:cNvPr id="828" name="PlaceHolder 3"/>
          <p:cNvSpPr>
            <a:spLocks noGrp="1"/>
          </p:cNvSpPr>
          <p:nvPr>
            <p:ph type="ftr" idx="59"/>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829" name="PlaceHolder 4"/>
          <p:cNvSpPr>
            <a:spLocks noGrp="1"/>
          </p:cNvSpPr>
          <p:nvPr>
            <p:ph type="sldNum" idx="60"/>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ea typeface="新細明體"/>
              </a:defRPr>
            </a:lvl1pPr>
          </a:lstStyle>
          <a:p>
            <a:pPr algn="r">
              <a:lnSpc>
                <a:spcPct val="100000"/>
              </a:lnSpc>
            </a:pPr>
            <a:fld id="{40ACB9BF-4027-4573-8997-62C5A32FA4A1}" type="slidenum">
              <a:rPr lang="en-US" sz="1200" b="0" strike="noStrike" spc="-1">
                <a:solidFill>
                  <a:srgbClr val="898989"/>
                </a:solidFill>
                <a:latin typeface="Calibri"/>
                <a:ea typeface="新細明體"/>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6" name="PlaceHolder 1"/>
          <p:cNvSpPr>
            <a:spLocks noGrp="1"/>
          </p:cNvSpPr>
          <p:nvPr>
            <p:ph type="dt" idx="61"/>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ea typeface="新細明體"/>
              </a:defRPr>
            </a:lvl1pPr>
          </a:lstStyle>
          <a:p>
            <a:pPr>
              <a:lnSpc>
                <a:spcPct val="100000"/>
              </a:lnSpc>
            </a:pPr>
            <a:fld id="{EE8C9E19-DE2C-4D08-8FAE-ED9C893C0CC1}" type="datetime">
              <a:rPr lang="en-US" sz="1200" b="0" strike="noStrike" spc="-1">
                <a:solidFill>
                  <a:srgbClr val="898989"/>
                </a:solidFill>
                <a:latin typeface="Calibri"/>
                <a:ea typeface="新細明體"/>
              </a:rPr>
              <a:t>9/7/2024</a:t>
            </a:fld>
            <a:endParaRPr lang="en-US" sz="1200" b="0" strike="noStrike" spc="-1">
              <a:latin typeface="Times New Roman"/>
            </a:endParaRPr>
          </a:p>
        </p:txBody>
      </p:sp>
      <p:sp>
        <p:nvSpPr>
          <p:cNvPr id="867" name="PlaceHolder 2"/>
          <p:cNvSpPr>
            <a:spLocks noGrp="1"/>
          </p:cNvSpPr>
          <p:nvPr>
            <p:ph type="ftr" idx="62"/>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868" name="PlaceHolder 3"/>
          <p:cNvSpPr>
            <a:spLocks noGrp="1"/>
          </p:cNvSpPr>
          <p:nvPr>
            <p:ph type="sldNum" idx="63"/>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ea typeface="新細明體"/>
              </a:defRPr>
            </a:lvl1pPr>
          </a:lstStyle>
          <a:p>
            <a:pPr algn="r">
              <a:lnSpc>
                <a:spcPct val="100000"/>
              </a:lnSpc>
            </a:pPr>
            <a:fld id="{F0B6047D-615F-4EC3-A0EC-3D7A0CA6FD58}" type="slidenum">
              <a:rPr lang="en-US" sz="1200" b="0" strike="noStrike" spc="-1">
                <a:solidFill>
                  <a:srgbClr val="898989"/>
                </a:solidFill>
                <a:latin typeface="Calibri"/>
                <a:ea typeface="新細明體"/>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5" name="PlaceHolder 1"/>
          <p:cNvSpPr>
            <a:spLocks noGrp="1"/>
          </p:cNvSpPr>
          <p:nvPr>
            <p:ph type="title"/>
          </p:nvPr>
        </p:nvSpPr>
        <p:spPr>
          <a:xfrm>
            <a:off x="839880" y="457200"/>
            <a:ext cx="3932280" cy="1600200"/>
          </a:xfrm>
          <a:prstGeom prst="rect">
            <a:avLst/>
          </a:prstGeom>
        </p:spPr>
        <p:txBody>
          <a:bodyPr anchor="b">
            <a:normAutofit/>
          </a:bodyPr>
          <a:lstStyle/>
          <a:p>
            <a:pPr>
              <a:lnSpc>
                <a:spcPct val="90000"/>
              </a:lnSpc>
            </a:pPr>
            <a:r>
              <a:rPr lang="zh-TW" sz="3200" b="0" strike="noStrike" spc="-1">
                <a:solidFill>
                  <a:srgbClr val="000000"/>
                </a:solidFill>
                <a:latin typeface="Calibri Light"/>
                <a:ea typeface="新細明體"/>
              </a:rPr>
              <a:t>按一下以編輯母片標題樣式</a:t>
            </a:r>
            <a:endParaRPr lang="en-US" sz="3200" b="0" strike="noStrike" spc="-1">
              <a:latin typeface="Arial"/>
            </a:endParaRPr>
          </a:p>
        </p:txBody>
      </p:sp>
      <p:sp>
        <p:nvSpPr>
          <p:cNvPr id="906" name="PlaceHolder 2"/>
          <p:cNvSpPr>
            <a:spLocks noGrp="1"/>
          </p:cNvSpPr>
          <p:nvPr>
            <p:ph type="title"/>
          </p:nvPr>
        </p:nvSpPr>
        <p:spPr>
          <a:xfrm>
            <a:off x="5183280" y="987480"/>
            <a:ext cx="6172200" cy="4873680"/>
          </a:xfrm>
          <a:prstGeom prst="rect">
            <a:avLst/>
          </a:prstGeom>
        </p:spPr>
        <p:txBody>
          <a:bodyPr>
            <a:normAutofit/>
          </a:bodyPr>
          <a:lstStyle/>
          <a:p>
            <a:pPr marL="228600" indent="-228600">
              <a:lnSpc>
                <a:spcPct val="90000"/>
              </a:lnSpc>
              <a:spcBef>
                <a:spcPts val="1001"/>
              </a:spcBef>
              <a:buClr>
                <a:srgbClr val="000000"/>
              </a:buClr>
              <a:buFont typeface="Arial"/>
              <a:buChar char="•"/>
            </a:pPr>
            <a:r>
              <a:rPr lang="zh-TW" sz="3200" b="0" strike="noStrike" spc="-1">
                <a:solidFill>
                  <a:srgbClr val="000000"/>
                </a:solidFill>
                <a:latin typeface="Calibri"/>
                <a:ea typeface="新細明體"/>
              </a:rPr>
              <a:t>按一下以編輯母片文字樣式</a:t>
            </a:r>
            <a:endParaRPr lang="en-US" sz="3200" b="0" strike="noStrike" spc="-1">
              <a:latin typeface="Arial"/>
            </a:endParaRPr>
          </a:p>
          <a:p>
            <a:pPr marL="685800" lvl="1" indent="-228600">
              <a:lnSpc>
                <a:spcPct val="90000"/>
              </a:lnSpc>
              <a:spcBef>
                <a:spcPts val="499"/>
              </a:spcBef>
              <a:buClr>
                <a:srgbClr val="000000"/>
              </a:buClr>
              <a:buFont typeface="Arial"/>
              <a:buChar char="•"/>
            </a:pPr>
            <a:r>
              <a:rPr lang="zh-TW" sz="2800" b="0" strike="noStrike" spc="-1">
                <a:solidFill>
                  <a:srgbClr val="000000"/>
                </a:solidFill>
                <a:latin typeface="Calibri"/>
                <a:ea typeface="新細明體"/>
              </a:rPr>
              <a:t>第二層</a:t>
            </a:r>
            <a:endParaRPr lang="en-US" sz="2800" b="0" strike="noStrike" spc="-1">
              <a:latin typeface="Arial"/>
            </a:endParaRPr>
          </a:p>
          <a:p>
            <a:pPr marL="1143000" lvl="2" indent="-228600">
              <a:lnSpc>
                <a:spcPct val="90000"/>
              </a:lnSpc>
              <a:spcBef>
                <a:spcPts val="499"/>
              </a:spcBef>
              <a:buClr>
                <a:srgbClr val="000000"/>
              </a:buClr>
              <a:buFont typeface="Arial"/>
              <a:buChar char="•"/>
            </a:pPr>
            <a:r>
              <a:rPr lang="zh-TW" sz="2400" b="0" strike="noStrike" spc="-1">
                <a:solidFill>
                  <a:srgbClr val="000000"/>
                </a:solidFill>
                <a:latin typeface="Calibri"/>
                <a:ea typeface="新細明體"/>
              </a:rPr>
              <a:t>第三層</a:t>
            </a:r>
            <a:endParaRPr lang="en-US" sz="2400" b="0" strike="noStrike" spc="-1">
              <a:latin typeface="Arial"/>
            </a:endParaRPr>
          </a:p>
          <a:p>
            <a:pPr marL="1600200" lvl="3" indent="-228600">
              <a:lnSpc>
                <a:spcPct val="90000"/>
              </a:lnSpc>
              <a:spcBef>
                <a:spcPts val="499"/>
              </a:spcBef>
              <a:buClr>
                <a:srgbClr val="000000"/>
              </a:buClr>
              <a:buFont typeface="Arial"/>
              <a:buChar char="•"/>
            </a:pPr>
            <a:r>
              <a:rPr lang="zh-TW" sz="2000" b="0" strike="noStrike" spc="-1">
                <a:solidFill>
                  <a:srgbClr val="000000"/>
                </a:solidFill>
                <a:latin typeface="Calibri"/>
                <a:ea typeface="新細明體"/>
              </a:rPr>
              <a:t>第四層</a:t>
            </a:r>
            <a:endParaRPr lang="en-US" sz="2000" b="0" strike="noStrike" spc="-1">
              <a:latin typeface="Arial"/>
            </a:endParaRPr>
          </a:p>
          <a:p>
            <a:pPr marL="2057400" lvl="4" indent="-228600">
              <a:lnSpc>
                <a:spcPct val="90000"/>
              </a:lnSpc>
              <a:spcBef>
                <a:spcPts val="499"/>
              </a:spcBef>
              <a:buClr>
                <a:srgbClr val="000000"/>
              </a:buClr>
              <a:buFont typeface="Arial"/>
              <a:buChar char="•"/>
            </a:pPr>
            <a:r>
              <a:rPr lang="zh-TW" sz="2000" b="0" strike="noStrike" spc="-1">
                <a:solidFill>
                  <a:srgbClr val="000000"/>
                </a:solidFill>
                <a:latin typeface="Calibri"/>
                <a:ea typeface="新細明體"/>
              </a:rPr>
              <a:t>第五層</a:t>
            </a:r>
            <a:endParaRPr lang="en-US" sz="2000" b="0" strike="noStrike" spc="-1">
              <a:latin typeface="Arial"/>
            </a:endParaRPr>
          </a:p>
        </p:txBody>
      </p:sp>
      <p:sp>
        <p:nvSpPr>
          <p:cNvPr id="907" name="PlaceHolder 3"/>
          <p:cNvSpPr>
            <a:spLocks noGrp="1"/>
          </p:cNvSpPr>
          <p:nvPr>
            <p:ph type="body"/>
          </p:nvPr>
        </p:nvSpPr>
        <p:spPr>
          <a:xfrm>
            <a:off x="839880" y="2057400"/>
            <a:ext cx="3932280" cy="3811680"/>
          </a:xfrm>
          <a:prstGeom prst="rect">
            <a:avLst/>
          </a:prstGeom>
        </p:spPr>
        <p:txBody>
          <a:bodyPr>
            <a:normAutofit/>
          </a:bodyPr>
          <a:lstStyle/>
          <a:p>
            <a:pPr marL="432000" indent="-324000">
              <a:lnSpc>
                <a:spcPct val="90000"/>
              </a:lnSpc>
              <a:spcBef>
                <a:spcPts val="1001"/>
              </a:spcBef>
              <a:buClr>
                <a:srgbClr val="000000"/>
              </a:buClr>
              <a:buSzPct val="45000"/>
              <a:buFont typeface="Wingdings" charset="2"/>
              <a:buChar char=""/>
            </a:pPr>
            <a:r>
              <a:rPr lang="zh-TW" sz="1600" b="0" strike="noStrike" spc="-1">
                <a:solidFill>
                  <a:srgbClr val="000000"/>
                </a:solidFill>
                <a:latin typeface="Calibri"/>
                <a:ea typeface="新細明體"/>
              </a:rPr>
              <a:t>按一下以編輯母片文字樣式</a:t>
            </a:r>
            <a:endParaRPr lang="en-US" sz="1600" b="0" strike="noStrike" spc="-1">
              <a:latin typeface="Arial"/>
            </a:endParaRPr>
          </a:p>
        </p:txBody>
      </p:sp>
      <p:sp>
        <p:nvSpPr>
          <p:cNvPr id="908" name="PlaceHolder 4"/>
          <p:cNvSpPr>
            <a:spLocks noGrp="1"/>
          </p:cNvSpPr>
          <p:nvPr>
            <p:ph type="dt" idx="64"/>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ea typeface="新細明體"/>
              </a:defRPr>
            </a:lvl1pPr>
          </a:lstStyle>
          <a:p>
            <a:pPr>
              <a:lnSpc>
                <a:spcPct val="100000"/>
              </a:lnSpc>
            </a:pPr>
            <a:fld id="{E135F8FF-0C5B-42A1-A4F3-BE979AB3008A}" type="datetime">
              <a:rPr lang="en-US" sz="1200" b="0" strike="noStrike" spc="-1">
                <a:solidFill>
                  <a:srgbClr val="898989"/>
                </a:solidFill>
                <a:latin typeface="Calibri"/>
                <a:ea typeface="新細明體"/>
              </a:rPr>
              <a:t>9/7/2024</a:t>
            </a:fld>
            <a:endParaRPr lang="en-US" sz="1200" b="0" strike="noStrike" spc="-1">
              <a:latin typeface="Times New Roman"/>
            </a:endParaRPr>
          </a:p>
        </p:txBody>
      </p:sp>
      <p:sp>
        <p:nvSpPr>
          <p:cNvPr id="909" name="PlaceHolder 5"/>
          <p:cNvSpPr>
            <a:spLocks noGrp="1"/>
          </p:cNvSpPr>
          <p:nvPr>
            <p:ph type="ftr" idx="65"/>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910" name="PlaceHolder 6"/>
          <p:cNvSpPr>
            <a:spLocks noGrp="1"/>
          </p:cNvSpPr>
          <p:nvPr>
            <p:ph type="sldNum" idx="66"/>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ea typeface="新細明體"/>
              </a:defRPr>
            </a:lvl1pPr>
          </a:lstStyle>
          <a:p>
            <a:pPr algn="r">
              <a:lnSpc>
                <a:spcPct val="100000"/>
              </a:lnSpc>
            </a:pPr>
            <a:fld id="{8E318E77-43D6-43C1-B0EE-610E9DB9666C}" type="slidenum">
              <a:rPr lang="en-US" sz="1200" b="0" strike="noStrike" spc="-1">
                <a:solidFill>
                  <a:srgbClr val="898989"/>
                </a:solidFill>
                <a:latin typeface="Calibri"/>
                <a:ea typeface="新細明體"/>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7" name="PlaceHolder 1"/>
          <p:cNvSpPr>
            <a:spLocks noGrp="1"/>
          </p:cNvSpPr>
          <p:nvPr>
            <p:ph type="title"/>
          </p:nvPr>
        </p:nvSpPr>
        <p:spPr>
          <a:xfrm>
            <a:off x="839880" y="457200"/>
            <a:ext cx="3932280" cy="1600200"/>
          </a:xfrm>
          <a:prstGeom prst="rect">
            <a:avLst/>
          </a:prstGeom>
        </p:spPr>
        <p:txBody>
          <a:bodyPr anchor="b">
            <a:normAutofit/>
          </a:bodyPr>
          <a:lstStyle/>
          <a:p>
            <a:pPr>
              <a:lnSpc>
                <a:spcPct val="90000"/>
              </a:lnSpc>
            </a:pPr>
            <a:r>
              <a:rPr lang="zh-TW" sz="3200" b="0" strike="noStrike" spc="-1">
                <a:solidFill>
                  <a:srgbClr val="000000"/>
                </a:solidFill>
                <a:latin typeface="Calibri Light"/>
                <a:ea typeface="新細明體"/>
              </a:rPr>
              <a:t>按一下以編輯母片標題樣式</a:t>
            </a:r>
            <a:endParaRPr lang="en-US" sz="3200" b="0" strike="noStrike" spc="-1">
              <a:latin typeface="Arial"/>
            </a:endParaRPr>
          </a:p>
        </p:txBody>
      </p:sp>
      <p:sp>
        <p:nvSpPr>
          <p:cNvPr id="948" name="PlaceHolder 2"/>
          <p:cNvSpPr>
            <a:spLocks noGrp="1"/>
          </p:cNvSpPr>
          <p:nvPr>
            <p:ph type="title"/>
          </p:nvPr>
        </p:nvSpPr>
        <p:spPr>
          <a:xfrm>
            <a:off x="5183280" y="987480"/>
            <a:ext cx="6172200" cy="4873680"/>
          </a:xfrm>
          <a:prstGeom prst="rect">
            <a:avLst/>
          </a:prstGeom>
        </p:spPr>
        <p:txBody>
          <a:bodyPr>
            <a:normAutofit/>
          </a:bodyPr>
          <a:lstStyle/>
          <a:p>
            <a:pPr algn="ctr"/>
            <a:endParaRPr lang="en-US" sz="4400" b="0" strike="noStrike" spc="-1">
              <a:latin typeface="Arial"/>
            </a:endParaRPr>
          </a:p>
        </p:txBody>
      </p:sp>
      <p:sp>
        <p:nvSpPr>
          <p:cNvPr id="949" name="PlaceHolder 3"/>
          <p:cNvSpPr>
            <a:spLocks noGrp="1"/>
          </p:cNvSpPr>
          <p:nvPr>
            <p:ph type="body"/>
          </p:nvPr>
        </p:nvSpPr>
        <p:spPr>
          <a:xfrm>
            <a:off x="839880" y="2057400"/>
            <a:ext cx="3932280" cy="3811680"/>
          </a:xfrm>
          <a:prstGeom prst="rect">
            <a:avLst/>
          </a:prstGeom>
        </p:spPr>
        <p:txBody>
          <a:bodyPr>
            <a:normAutofit/>
          </a:bodyPr>
          <a:lstStyle/>
          <a:p>
            <a:pPr marL="432000" indent="-324000">
              <a:lnSpc>
                <a:spcPct val="90000"/>
              </a:lnSpc>
              <a:spcBef>
                <a:spcPts val="1001"/>
              </a:spcBef>
              <a:buClr>
                <a:srgbClr val="000000"/>
              </a:buClr>
              <a:buSzPct val="45000"/>
              <a:buFont typeface="Wingdings" charset="2"/>
              <a:buChar char=""/>
            </a:pPr>
            <a:r>
              <a:rPr lang="zh-TW" sz="1600" b="0" strike="noStrike" spc="-1">
                <a:solidFill>
                  <a:srgbClr val="000000"/>
                </a:solidFill>
                <a:latin typeface="Calibri"/>
                <a:ea typeface="新細明體"/>
              </a:rPr>
              <a:t>按一下以編輯母片文字樣式</a:t>
            </a:r>
            <a:endParaRPr lang="en-US" sz="1600" b="0" strike="noStrike" spc="-1">
              <a:latin typeface="Arial"/>
            </a:endParaRPr>
          </a:p>
        </p:txBody>
      </p:sp>
      <p:sp>
        <p:nvSpPr>
          <p:cNvPr id="950" name="PlaceHolder 4"/>
          <p:cNvSpPr>
            <a:spLocks noGrp="1"/>
          </p:cNvSpPr>
          <p:nvPr>
            <p:ph type="dt" idx="67"/>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ea typeface="新細明體"/>
              </a:defRPr>
            </a:lvl1pPr>
          </a:lstStyle>
          <a:p>
            <a:pPr>
              <a:lnSpc>
                <a:spcPct val="100000"/>
              </a:lnSpc>
            </a:pPr>
            <a:fld id="{ED50ACDB-2D5D-41E7-87D0-8F33832E3ACC}" type="datetime">
              <a:rPr lang="en-US" sz="1200" b="0" strike="noStrike" spc="-1">
                <a:solidFill>
                  <a:srgbClr val="898989"/>
                </a:solidFill>
                <a:latin typeface="Calibri"/>
                <a:ea typeface="新細明體"/>
              </a:rPr>
              <a:t>9/7/2024</a:t>
            </a:fld>
            <a:endParaRPr lang="en-US" sz="1200" b="0" strike="noStrike" spc="-1">
              <a:latin typeface="Times New Roman"/>
            </a:endParaRPr>
          </a:p>
        </p:txBody>
      </p:sp>
      <p:sp>
        <p:nvSpPr>
          <p:cNvPr id="951" name="PlaceHolder 5"/>
          <p:cNvSpPr>
            <a:spLocks noGrp="1"/>
          </p:cNvSpPr>
          <p:nvPr>
            <p:ph type="ftr" idx="68"/>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952" name="PlaceHolder 6"/>
          <p:cNvSpPr>
            <a:spLocks noGrp="1"/>
          </p:cNvSpPr>
          <p:nvPr>
            <p:ph type="sldNum" idx="69"/>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ea typeface="新細明體"/>
              </a:defRPr>
            </a:lvl1pPr>
          </a:lstStyle>
          <a:p>
            <a:pPr algn="r">
              <a:lnSpc>
                <a:spcPct val="100000"/>
              </a:lnSpc>
            </a:pPr>
            <a:fld id="{915BCA95-BB65-4C88-9DE7-134021ECAA06}" type="slidenum">
              <a:rPr lang="en-US" sz="1200" b="0" strike="noStrike" spc="-1">
                <a:solidFill>
                  <a:srgbClr val="898989"/>
                </a:solidFill>
                <a:latin typeface="Calibri"/>
                <a:ea typeface="新細明體"/>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9" name="PlaceHolder 1"/>
          <p:cNvSpPr>
            <a:spLocks noGrp="1"/>
          </p:cNvSpPr>
          <p:nvPr>
            <p:ph type="title"/>
          </p:nvPr>
        </p:nvSpPr>
        <p:spPr>
          <a:xfrm>
            <a:off x="838080" y="365040"/>
            <a:ext cx="10515600" cy="1325520"/>
          </a:xfrm>
          <a:prstGeom prst="rect">
            <a:avLst/>
          </a:prstGeom>
        </p:spPr>
        <p:txBody>
          <a:bodyPr anchor="ctr">
            <a:normAutofit/>
          </a:bodyPr>
          <a:lstStyle/>
          <a:p>
            <a:pPr>
              <a:lnSpc>
                <a:spcPct val="90000"/>
              </a:lnSpc>
            </a:pPr>
            <a:r>
              <a:rPr lang="zh-TW" sz="4400" b="0" strike="noStrike" spc="-1">
                <a:solidFill>
                  <a:srgbClr val="000000"/>
                </a:solidFill>
                <a:latin typeface="Calibri Light"/>
                <a:ea typeface="新細明體"/>
              </a:rPr>
              <a:t>按一下以編輯母片標題樣式</a:t>
            </a:r>
            <a:endParaRPr lang="en-US" sz="4400" b="0" strike="noStrike" spc="-1">
              <a:latin typeface="Arial"/>
            </a:endParaRPr>
          </a:p>
        </p:txBody>
      </p:sp>
      <p:sp>
        <p:nvSpPr>
          <p:cNvPr id="990" name="PlaceHolder 2"/>
          <p:cNvSpPr>
            <a:spLocks noGrp="1"/>
          </p:cNvSpPr>
          <p:nvPr>
            <p:ph type="body"/>
          </p:nvPr>
        </p:nvSpPr>
        <p:spPr>
          <a:xfrm>
            <a:off x="838080" y="1825560"/>
            <a:ext cx="10515600" cy="4351320"/>
          </a:xfrm>
          <a:prstGeom prst="rect">
            <a:avLst/>
          </a:prstGeom>
        </p:spPr>
        <p:txBody>
          <a:bodyPr vert="eaVert">
            <a:normAutofit/>
          </a:bodyPr>
          <a:lstStyle/>
          <a:p>
            <a:pPr marL="228600" indent="-228600">
              <a:lnSpc>
                <a:spcPct val="90000"/>
              </a:lnSpc>
              <a:spcBef>
                <a:spcPts val="1001"/>
              </a:spcBef>
              <a:buClr>
                <a:srgbClr val="000000"/>
              </a:buClr>
              <a:buSzPct val="45000"/>
              <a:buFont typeface="Wingdings" charset="2"/>
              <a:buChar char=""/>
            </a:pPr>
            <a:r>
              <a:rPr lang="zh-TW" sz="2800" b="0" strike="noStrike" spc="-1">
                <a:solidFill>
                  <a:srgbClr val="000000"/>
                </a:solidFill>
                <a:latin typeface="Calibri"/>
                <a:ea typeface="新細明體"/>
              </a:rPr>
              <a:t>按一下以編輯母片文字樣式</a:t>
            </a:r>
            <a:endParaRPr lang="en-US" sz="2800" b="0" strike="noStrike" spc="-1">
              <a:latin typeface="Arial"/>
            </a:endParaRPr>
          </a:p>
          <a:p>
            <a:pPr marL="685800" lvl="1" indent="-228600">
              <a:lnSpc>
                <a:spcPct val="90000"/>
              </a:lnSpc>
              <a:spcBef>
                <a:spcPts val="499"/>
              </a:spcBef>
              <a:buClr>
                <a:srgbClr val="000000"/>
              </a:buClr>
              <a:buSzPct val="75000"/>
              <a:buFont typeface="Symbol" charset="2"/>
              <a:buChar char=""/>
            </a:pPr>
            <a:r>
              <a:rPr lang="zh-TW" sz="2400" b="0" strike="noStrike" spc="-1">
                <a:solidFill>
                  <a:srgbClr val="000000"/>
                </a:solidFill>
                <a:latin typeface="Calibri"/>
                <a:ea typeface="新細明體"/>
              </a:rPr>
              <a:t>第二層</a:t>
            </a:r>
            <a:endParaRPr lang="en-US" sz="2400" b="0" strike="noStrike" spc="-1">
              <a:latin typeface="Arial"/>
            </a:endParaRPr>
          </a:p>
          <a:p>
            <a:pPr marL="1143000" lvl="2" indent="-228600">
              <a:lnSpc>
                <a:spcPct val="90000"/>
              </a:lnSpc>
              <a:spcBef>
                <a:spcPts val="499"/>
              </a:spcBef>
              <a:buClr>
                <a:srgbClr val="000000"/>
              </a:buClr>
              <a:buSzPct val="45000"/>
              <a:buFont typeface="Wingdings" charset="2"/>
              <a:buChar char=""/>
            </a:pPr>
            <a:r>
              <a:rPr lang="zh-TW" sz="2000" b="0" strike="noStrike" spc="-1">
                <a:solidFill>
                  <a:srgbClr val="000000"/>
                </a:solidFill>
                <a:latin typeface="Calibri"/>
                <a:ea typeface="新細明體"/>
              </a:rPr>
              <a:t>第三層</a:t>
            </a:r>
            <a:endParaRPr lang="en-US" sz="2000" b="0" strike="noStrike" spc="-1">
              <a:latin typeface="Arial"/>
            </a:endParaRPr>
          </a:p>
          <a:p>
            <a:pPr marL="1600200" lvl="3" indent="-228600">
              <a:lnSpc>
                <a:spcPct val="90000"/>
              </a:lnSpc>
              <a:spcBef>
                <a:spcPts val="499"/>
              </a:spcBef>
              <a:buClr>
                <a:srgbClr val="000000"/>
              </a:buClr>
              <a:buSzPct val="75000"/>
              <a:buFont typeface="Symbol" charset="2"/>
              <a:buChar char=""/>
            </a:pPr>
            <a:r>
              <a:rPr lang="zh-TW" sz="1800" b="0" strike="noStrike" spc="-1">
                <a:solidFill>
                  <a:srgbClr val="000000"/>
                </a:solidFill>
                <a:latin typeface="Calibri"/>
                <a:ea typeface="新細明體"/>
              </a:rPr>
              <a:t>第四層</a:t>
            </a:r>
            <a:endParaRPr lang="en-US" sz="1800" b="0" strike="noStrike" spc="-1">
              <a:latin typeface="Arial"/>
            </a:endParaRPr>
          </a:p>
          <a:p>
            <a:pPr marL="2057400" lvl="4" indent="-228600">
              <a:lnSpc>
                <a:spcPct val="90000"/>
              </a:lnSpc>
              <a:spcBef>
                <a:spcPts val="499"/>
              </a:spcBef>
              <a:buClr>
                <a:srgbClr val="000000"/>
              </a:buClr>
              <a:buSzPct val="45000"/>
              <a:buFont typeface="Wingdings" charset="2"/>
              <a:buChar char=""/>
            </a:pPr>
            <a:r>
              <a:rPr lang="zh-TW" sz="1800" b="0" strike="noStrike" spc="-1">
                <a:solidFill>
                  <a:srgbClr val="000000"/>
                </a:solidFill>
                <a:latin typeface="Calibri"/>
                <a:ea typeface="新細明體"/>
              </a:rPr>
              <a:t>第五層</a:t>
            </a:r>
            <a:endParaRPr lang="en-US" sz="1800" b="0" strike="noStrike" spc="-1">
              <a:latin typeface="Arial"/>
            </a:endParaRPr>
          </a:p>
        </p:txBody>
      </p:sp>
      <p:sp>
        <p:nvSpPr>
          <p:cNvPr id="991" name="PlaceHolder 3"/>
          <p:cNvSpPr>
            <a:spLocks noGrp="1"/>
          </p:cNvSpPr>
          <p:nvPr>
            <p:ph type="dt" idx="70"/>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ea typeface="新細明體"/>
              </a:defRPr>
            </a:lvl1pPr>
          </a:lstStyle>
          <a:p>
            <a:pPr>
              <a:lnSpc>
                <a:spcPct val="100000"/>
              </a:lnSpc>
            </a:pPr>
            <a:fld id="{1727E174-B791-4563-A640-FD0F06706A05}" type="datetime">
              <a:rPr lang="en-US" sz="1200" b="0" strike="noStrike" spc="-1">
                <a:solidFill>
                  <a:srgbClr val="898989"/>
                </a:solidFill>
                <a:latin typeface="Calibri"/>
                <a:ea typeface="新細明體"/>
              </a:rPr>
              <a:t>9/7/2024</a:t>
            </a:fld>
            <a:endParaRPr lang="en-US" sz="1200" b="0" strike="noStrike" spc="-1">
              <a:latin typeface="Times New Roman"/>
            </a:endParaRPr>
          </a:p>
        </p:txBody>
      </p:sp>
      <p:sp>
        <p:nvSpPr>
          <p:cNvPr id="992" name="PlaceHolder 4"/>
          <p:cNvSpPr>
            <a:spLocks noGrp="1"/>
          </p:cNvSpPr>
          <p:nvPr>
            <p:ph type="ftr" idx="71"/>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993" name="PlaceHolder 5"/>
          <p:cNvSpPr>
            <a:spLocks noGrp="1"/>
          </p:cNvSpPr>
          <p:nvPr>
            <p:ph type="sldNum" idx="72"/>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ea typeface="新細明體"/>
              </a:defRPr>
            </a:lvl1pPr>
          </a:lstStyle>
          <a:p>
            <a:pPr algn="r">
              <a:lnSpc>
                <a:spcPct val="100000"/>
              </a:lnSpc>
            </a:pPr>
            <a:fld id="{C9FE691A-616D-4F0C-8327-E2CF45F25599}" type="slidenum">
              <a:rPr lang="en-US" sz="1200" b="0" strike="noStrike" spc="-1">
                <a:solidFill>
                  <a:srgbClr val="898989"/>
                </a:solidFill>
                <a:latin typeface="Calibri"/>
                <a:ea typeface="新細明體"/>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0" name="PlaceHolder 1"/>
          <p:cNvSpPr>
            <a:spLocks noGrp="1"/>
          </p:cNvSpPr>
          <p:nvPr>
            <p:ph type="title"/>
          </p:nvPr>
        </p:nvSpPr>
        <p:spPr>
          <a:xfrm>
            <a:off x="8724960" y="365040"/>
            <a:ext cx="2628720" cy="5811840"/>
          </a:xfrm>
          <a:prstGeom prst="rect">
            <a:avLst/>
          </a:prstGeom>
        </p:spPr>
        <p:txBody>
          <a:bodyPr vert="eaVert" anchor="ctr">
            <a:normAutofit/>
          </a:bodyPr>
          <a:lstStyle/>
          <a:p>
            <a:pPr>
              <a:lnSpc>
                <a:spcPct val="90000"/>
              </a:lnSpc>
            </a:pPr>
            <a:r>
              <a:rPr lang="zh-TW" sz="4400" b="0" strike="noStrike" spc="-1">
                <a:solidFill>
                  <a:srgbClr val="000000"/>
                </a:solidFill>
                <a:latin typeface="Calibri Light"/>
                <a:ea typeface="新細明體"/>
              </a:rPr>
              <a:t>按一下以編輯母片標題樣式</a:t>
            </a:r>
            <a:endParaRPr lang="en-US" sz="4400" b="0" strike="noStrike" spc="-1">
              <a:latin typeface="Arial"/>
            </a:endParaRPr>
          </a:p>
        </p:txBody>
      </p:sp>
      <p:sp>
        <p:nvSpPr>
          <p:cNvPr id="1031" name="PlaceHolder 2"/>
          <p:cNvSpPr>
            <a:spLocks noGrp="1"/>
          </p:cNvSpPr>
          <p:nvPr>
            <p:ph type="body"/>
          </p:nvPr>
        </p:nvSpPr>
        <p:spPr>
          <a:xfrm>
            <a:off x="838080" y="365040"/>
            <a:ext cx="7734240" cy="5811840"/>
          </a:xfrm>
          <a:prstGeom prst="rect">
            <a:avLst/>
          </a:prstGeom>
        </p:spPr>
        <p:txBody>
          <a:bodyPr vert="eaVert">
            <a:normAutofit/>
          </a:bodyPr>
          <a:lstStyle/>
          <a:p>
            <a:pPr marL="228600" indent="-228600">
              <a:lnSpc>
                <a:spcPct val="90000"/>
              </a:lnSpc>
              <a:spcBef>
                <a:spcPts val="1001"/>
              </a:spcBef>
              <a:buClr>
                <a:srgbClr val="000000"/>
              </a:buClr>
              <a:buSzPct val="45000"/>
              <a:buFont typeface="Wingdings" charset="2"/>
              <a:buChar char=""/>
            </a:pPr>
            <a:r>
              <a:rPr lang="zh-TW" sz="2800" b="0" strike="noStrike" spc="-1">
                <a:solidFill>
                  <a:srgbClr val="000000"/>
                </a:solidFill>
                <a:latin typeface="Calibri"/>
                <a:ea typeface="新細明體"/>
              </a:rPr>
              <a:t>按一下以編輯母片文字樣式</a:t>
            </a:r>
            <a:endParaRPr lang="en-US" sz="2800" b="0" strike="noStrike" spc="-1">
              <a:latin typeface="Arial"/>
            </a:endParaRPr>
          </a:p>
          <a:p>
            <a:pPr marL="685800" lvl="1" indent="-228600">
              <a:lnSpc>
                <a:spcPct val="90000"/>
              </a:lnSpc>
              <a:spcBef>
                <a:spcPts val="499"/>
              </a:spcBef>
              <a:buClr>
                <a:srgbClr val="000000"/>
              </a:buClr>
              <a:buSzPct val="75000"/>
              <a:buFont typeface="Symbol" charset="2"/>
              <a:buChar char=""/>
            </a:pPr>
            <a:r>
              <a:rPr lang="zh-TW" sz="2400" b="0" strike="noStrike" spc="-1">
                <a:solidFill>
                  <a:srgbClr val="000000"/>
                </a:solidFill>
                <a:latin typeface="Calibri"/>
                <a:ea typeface="新細明體"/>
              </a:rPr>
              <a:t>第二層</a:t>
            </a:r>
            <a:endParaRPr lang="en-US" sz="2400" b="0" strike="noStrike" spc="-1">
              <a:latin typeface="Arial"/>
            </a:endParaRPr>
          </a:p>
          <a:p>
            <a:pPr marL="1143000" lvl="2" indent="-228600">
              <a:lnSpc>
                <a:spcPct val="90000"/>
              </a:lnSpc>
              <a:spcBef>
                <a:spcPts val="499"/>
              </a:spcBef>
              <a:buClr>
                <a:srgbClr val="000000"/>
              </a:buClr>
              <a:buSzPct val="45000"/>
              <a:buFont typeface="Wingdings" charset="2"/>
              <a:buChar char=""/>
            </a:pPr>
            <a:r>
              <a:rPr lang="zh-TW" sz="2000" b="0" strike="noStrike" spc="-1">
                <a:solidFill>
                  <a:srgbClr val="000000"/>
                </a:solidFill>
                <a:latin typeface="Calibri"/>
                <a:ea typeface="新細明體"/>
              </a:rPr>
              <a:t>第三層</a:t>
            </a:r>
            <a:endParaRPr lang="en-US" sz="2000" b="0" strike="noStrike" spc="-1">
              <a:latin typeface="Arial"/>
            </a:endParaRPr>
          </a:p>
          <a:p>
            <a:pPr marL="1600200" lvl="3" indent="-228600">
              <a:lnSpc>
                <a:spcPct val="90000"/>
              </a:lnSpc>
              <a:spcBef>
                <a:spcPts val="499"/>
              </a:spcBef>
              <a:buClr>
                <a:srgbClr val="000000"/>
              </a:buClr>
              <a:buSzPct val="75000"/>
              <a:buFont typeface="Symbol" charset="2"/>
              <a:buChar char=""/>
            </a:pPr>
            <a:r>
              <a:rPr lang="zh-TW" sz="1800" b="0" strike="noStrike" spc="-1">
                <a:solidFill>
                  <a:srgbClr val="000000"/>
                </a:solidFill>
                <a:latin typeface="Calibri"/>
                <a:ea typeface="新細明體"/>
              </a:rPr>
              <a:t>第四層</a:t>
            </a:r>
            <a:endParaRPr lang="en-US" sz="1800" b="0" strike="noStrike" spc="-1">
              <a:latin typeface="Arial"/>
            </a:endParaRPr>
          </a:p>
          <a:p>
            <a:pPr marL="2057400" lvl="4" indent="-228600">
              <a:lnSpc>
                <a:spcPct val="90000"/>
              </a:lnSpc>
              <a:spcBef>
                <a:spcPts val="499"/>
              </a:spcBef>
              <a:buClr>
                <a:srgbClr val="000000"/>
              </a:buClr>
              <a:buSzPct val="45000"/>
              <a:buFont typeface="Wingdings" charset="2"/>
              <a:buChar char=""/>
            </a:pPr>
            <a:r>
              <a:rPr lang="zh-TW" sz="1800" b="0" strike="noStrike" spc="-1">
                <a:solidFill>
                  <a:srgbClr val="000000"/>
                </a:solidFill>
                <a:latin typeface="Calibri"/>
                <a:ea typeface="新細明體"/>
              </a:rPr>
              <a:t>第五層</a:t>
            </a:r>
            <a:endParaRPr lang="en-US" sz="1800" b="0" strike="noStrike" spc="-1">
              <a:latin typeface="Arial"/>
            </a:endParaRPr>
          </a:p>
        </p:txBody>
      </p:sp>
      <p:sp>
        <p:nvSpPr>
          <p:cNvPr id="1032" name="PlaceHolder 3"/>
          <p:cNvSpPr>
            <a:spLocks noGrp="1"/>
          </p:cNvSpPr>
          <p:nvPr>
            <p:ph type="dt" idx="73"/>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ea typeface="新細明體"/>
              </a:defRPr>
            </a:lvl1pPr>
          </a:lstStyle>
          <a:p>
            <a:pPr>
              <a:lnSpc>
                <a:spcPct val="100000"/>
              </a:lnSpc>
            </a:pPr>
            <a:fld id="{FB03E2A6-0000-4153-857E-39ACB0B93CAD}" type="datetime">
              <a:rPr lang="en-US" sz="1200" b="0" strike="noStrike" spc="-1">
                <a:solidFill>
                  <a:srgbClr val="898989"/>
                </a:solidFill>
                <a:latin typeface="Calibri"/>
                <a:ea typeface="新細明體"/>
              </a:rPr>
              <a:t>9/7/2024</a:t>
            </a:fld>
            <a:endParaRPr lang="en-US" sz="1200" b="0" strike="noStrike" spc="-1">
              <a:latin typeface="Times New Roman"/>
            </a:endParaRPr>
          </a:p>
        </p:txBody>
      </p:sp>
      <p:sp>
        <p:nvSpPr>
          <p:cNvPr id="1033" name="PlaceHolder 4"/>
          <p:cNvSpPr>
            <a:spLocks noGrp="1"/>
          </p:cNvSpPr>
          <p:nvPr>
            <p:ph type="ftr" idx="74"/>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1034" name="PlaceHolder 5"/>
          <p:cNvSpPr>
            <a:spLocks noGrp="1"/>
          </p:cNvSpPr>
          <p:nvPr>
            <p:ph type="sldNum" idx="75"/>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ea typeface="新細明體"/>
              </a:defRPr>
            </a:lvl1pPr>
          </a:lstStyle>
          <a:p>
            <a:pPr algn="r">
              <a:lnSpc>
                <a:spcPct val="100000"/>
              </a:lnSpc>
            </a:pPr>
            <a:fld id="{80FC5691-9424-4A2D-B620-703958E25364}" type="slidenum">
              <a:rPr lang="en-US" sz="1200" b="0" strike="noStrike" spc="-1">
                <a:solidFill>
                  <a:srgbClr val="898989"/>
                </a:solidFill>
                <a:latin typeface="Calibri"/>
                <a:ea typeface="新細明體"/>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838080" y="365040"/>
            <a:ext cx="10515600" cy="1325520"/>
          </a:xfrm>
          <a:prstGeom prst="rect">
            <a:avLst/>
          </a:prstGeom>
        </p:spPr>
        <p:txBody>
          <a:bodyPr anchor="ctr">
            <a:normAutofit/>
          </a:bodyPr>
          <a:lstStyle/>
          <a:p>
            <a:pPr>
              <a:lnSpc>
                <a:spcPct val="90000"/>
              </a:lnSpc>
            </a:pPr>
            <a:r>
              <a:rPr lang="zh-TW" sz="4400" b="0" strike="noStrike" spc="-1">
                <a:solidFill>
                  <a:srgbClr val="000000"/>
                </a:solidFill>
                <a:latin typeface="Calibri Light"/>
                <a:ea typeface="新細明體"/>
              </a:rPr>
              <a:t>按一下以編輯母片標題樣式</a:t>
            </a:r>
            <a:endParaRPr lang="en-US" sz="4400" b="0" strike="noStrike" spc="-1">
              <a:latin typeface="Arial"/>
            </a:endParaRPr>
          </a:p>
        </p:txBody>
      </p:sp>
      <p:sp>
        <p:nvSpPr>
          <p:cNvPr id="83" name="PlaceHolder 2"/>
          <p:cNvSpPr>
            <a:spLocks noGrp="1"/>
          </p:cNvSpPr>
          <p:nvPr>
            <p:ph type="title"/>
          </p:nvPr>
        </p:nvSpPr>
        <p:spPr>
          <a:xfrm>
            <a:off x="838080" y="1825560"/>
            <a:ext cx="10515600" cy="4351320"/>
          </a:xfrm>
          <a:prstGeom prst="rect">
            <a:avLst/>
          </a:prstGeom>
        </p:spPr>
        <p:txBody>
          <a:bodyPr>
            <a:normAutofit/>
          </a:bodyPr>
          <a:lstStyle/>
          <a:p>
            <a:pPr marL="228600" indent="-228600">
              <a:lnSpc>
                <a:spcPct val="90000"/>
              </a:lnSpc>
              <a:spcBef>
                <a:spcPts val="1001"/>
              </a:spcBef>
              <a:buClr>
                <a:srgbClr val="000000"/>
              </a:buClr>
              <a:buFont typeface="Arial"/>
              <a:buChar char="•"/>
            </a:pPr>
            <a:r>
              <a:rPr lang="zh-TW" sz="2800" b="0" strike="noStrike" spc="-1">
                <a:solidFill>
                  <a:srgbClr val="000000"/>
                </a:solidFill>
                <a:latin typeface="Calibri"/>
                <a:ea typeface="新細明體"/>
              </a:rPr>
              <a:t>按一下以編輯母片文字樣式</a:t>
            </a:r>
            <a:endParaRPr lang="en-US" sz="2800" b="0" strike="noStrike" spc="-1">
              <a:latin typeface="Arial"/>
            </a:endParaRPr>
          </a:p>
          <a:p>
            <a:pPr marL="685800" lvl="1" indent="-228600">
              <a:lnSpc>
                <a:spcPct val="90000"/>
              </a:lnSpc>
              <a:spcBef>
                <a:spcPts val="499"/>
              </a:spcBef>
              <a:buClr>
                <a:srgbClr val="000000"/>
              </a:buClr>
              <a:buFont typeface="Arial"/>
              <a:buChar char="•"/>
            </a:pPr>
            <a:r>
              <a:rPr lang="zh-TW" sz="2400" b="0" strike="noStrike" spc="-1">
                <a:solidFill>
                  <a:srgbClr val="000000"/>
                </a:solidFill>
                <a:latin typeface="Calibri"/>
                <a:ea typeface="新細明體"/>
              </a:rPr>
              <a:t>第二層</a:t>
            </a:r>
            <a:endParaRPr lang="en-US" sz="2400" b="0" strike="noStrike" spc="-1">
              <a:latin typeface="Arial"/>
            </a:endParaRPr>
          </a:p>
          <a:p>
            <a:pPr marL="1143000" lvl="2" indent="-228600">
              <a:lnSpc>
                <a:spcPct val="90000"/>
              </a:lnSpc>
              <a:spcBef>
                <a:spcPts val="499"/>
              </a:spcBef>
              <a:buClr>
                <a:srgbClr val="000000"/>
              </a:buClr>
              <a:buFont typeface="Arial"/>
              <a:buChar char="•"/>
            </a:pPr>
            <a:r>
              <a:rPr lang="zh-TW" sz="2000" b="0" strike="noStrike" spc="-1">
                <a:solidFill>
                  <a:srgbClr val="000000"/>
                </a:solidFill>
                <a:latin typeface="Calibri"/>
                <a:ea typeface="新細明體"/>
              </a:rPr>
              <a:t>第三層</a:t>
            </a:r>
            <a:endParaRPr lang="en-US" sz="2000" b="0" strike="noStrike" spc="-1">
              <a:latin typeface="Arial"/>
            </a:endParaRPr>
          </a:p>
          <a:p>
            <a:pPr marL="1600200" lvl="3" indent="-228600">
              <a:lnSpc>
                <a:spcPct val="90000"/>
              </a:lnSpc>
              <a:spcBef>
                <a:spcPts val="499"/>
              </a:spcBef>
              <a:buClr>
                <a:srgbClr val="000000"/>
              </a:buClr>
              <a:buFont typeface="Arial"/>
              <a:buChar char="•"/>
            </a:pPr>
            <a:r>
              <a:rPr lang="zh-TW" sz="1800" b="0" strike="noStrike" spc="-1">
                <a:solidFill>
                  <a:srgbClr val="000000"/>
                </a:solidFill>
                <a:latin typeface="Calibri"/>
                <a:ea typeface="新細明體"/>
              </a:rPr>
              <a:t>第四層</a:t>
            </a:r>
            <a:endParaRPr lang="en-US" sz="1800" b="0" strike="noStrike" spc="-1">
              <a:latin typeface="Arial"/>
            </a:endParaRPr>
          </a:p>
          <a:p>
            <a:pPr marL="2057400" lvl="4" indent="-228600">
              <a:lnSpc>
                <a:spcPct val="90000"/>
              </a:lnSpc>
              <a:spcBef>
                <a:spcPts val="499"/>
              </a:spcBef>
              <a:buClr>
                <a:srgbClr val="000000"/>
              </a:buClr>
              <a:buFont typeface="Arial"/>
              <a:buChar char="•"/>
            </a:pPr>
            <a:r>
              <a:rPr lang="zh-TW" sz="1800" b="0" strike="noStrike" spc="-1">
                <a:solidFill>
                  <a:srgbClr val="000000"/>
                </a:solidFill>
                <a:latin typeface="Calibri"/>
                <a:ea typeface="新細明體"/>
              </a:rPr>
              <a:t>第五層</a:t>
            </a:r>
            <a:endParaRPr lang="en-US" sz="1800" b="0" strike="noStrike" spc="-1">
              <a:latin typeface="Arial"/>
            </a:endParaRPr>
          </a:p>
        </p:txBody>
      </p:sp>
      <p:sp>
        <p:nvSpPr>
          <p:cNvPr id="84" name="PlaceHolder 3"/>
          <p:cNvSpPr>
            <a:spLocks noGrp="1"/>
          </p:cNvSpPr>
          <p:nvPr>
            <p:ph type="dt" idx="7"/>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defRPr>
            </a:lvl1pPr>
          </a:lstStyle>
          <a:p>
            <a:pPr>
              <a:lnSpc>
                <a:spcPct val="100000"/>
              </a:lnSpc>
            </a:pPr>
            <a:fld id="{4B961913-81B1-45C8-8950-AC44DE992B06}" type="datetime">
              <a:rPr lang="en-US" sz="1200" b="0" strike="noStrike" spc="-1">
                <a:solidFill>
                  <a:srgbClr val="898989"/>
                </a:solidFill>
                <a:latin typeface="Calibri"/>
              </a:rPr>
              <a:t>9/7/2024</a:t>
            </a:fld>
            <a:endParaRPr lang="en-US" sz="1200" b="0" strike="noStrike" spc="-1">
              <a:latin typeface="Times New Roman"/>
            </a:endParaRPr>
          </a:p>
        </p:txBody>
      </p:sp>
      <p:sp>
        <p:nvSpPr>
          <p:cNvPr id="85" name="PlaceHolder 4"/>
          <p:cNvSpPr>
            <a:spLocks noGrp="1"/>
          </p:cNvSpPr>
          <p:nvPr>
            <p:ph type="ftr" idx="8"/>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86" name="PlaceHolder 5"/>
          <p:cNvSpPr>
            <a:spLocks noGrp="1"/>
          </p:cNvSpPr>
          <p:nvPr>
            <p:ph type="sldNum" idx="9"/>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defRPr>
            </a:lvl1pPr>
          </a:lstStyle>
          <a:p>
            <a:pPr algn="r">
              <a:lnSpc>
                <a:spcPct val="100000"/>
              </a:lnSpc>
            </a:pPr>
            <a:fld id="{8A93838E-1AD9-4A02-8012-2527E0E1AB4D}" type="slidenum">
              <a:rPr lang="en-US" sz="1200" b="0" strike="noStrike" spc="-1">
                <a:solidFill>
                  <a:srgbClr val="898989"/>
                </a:solidFill>
                <a:latin typeface="Calibri"/>
              </a:rPr>
              <a:t>‹#›</a:t>
            </a:fld>
            <a:endParaRPr lang="en-US" sz="1200" b="0" strike="noStrike" spc="-1">
              <a:latin typeface="Times New Roman"/>
            </a:endParaRPr>
          </a:p>
        </p:txBody>
      </p:sp>
      <p:sp>
        <p:nvSpPr>
          <p:cNvPr id="87" name="PlaceHolder 6"/>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zh-TW" sz="3200" b="0" strike="noStrike" spc="-1">
                <a:latin typeface="Arial"/>
              </a:rPr>
              <a:t>請按這裡編輯大綱文字格式</a:t>
            </a:r>
            <a:endParaRPr lang="en-US" sz="3200" b="0" strike="noStrike" spc="-1">
              <a:latin typeface="Arial"/>
            </a:endParaRPr>
          </a:p>
          <a:p>
            <a:pPr marL="864000" lvl="1" indent="-324000">
              <a:spcBef>
                <a:spcPts val="1134"/>
              </a:spcBef>
              <a:buClr>
                <a:srgbClr val="000000"/>
              </a:buClr>
              <a:buSzPct val="75000"/>
              <a:buFont typeface="Symbol" charset="2"/>
              <a:buChar char=""/>
            </a:pPr>
            <a:r>
              <a:rPr lang="zh-TW" sz="2800" b="0" strike="noStrike" spc="-1">
                <a:latin typeface="Arial"/>
              </a:rPr>
              <a:t>第二個大綱層次</a:t>
            </a:r>
            <a:endParaRPr lang="en-US" sz="2800" b="0" strike="noStrike" spc="-1">
              <a:latin typeface="Arial"/>
            </a:endParaRPr>
          </a:p>
          <a:p>
            <a:pPr marL="1296000" lvl="2" indent="-288000">
              <a:spcBef>
                <a:spcPts val="850"/>
              </a:spcBef>
              <a:buClr>
                <a:srgbClr val="000000"/>
              </a:buClr>
              <a:buSzPct val="45000"/>
              <a:buFont typeface="Wingdings" charset="2"/>
              <a:buChar char=""/>
            </a:pPr>
            <a:r>
              <a:rPr lang="zh-TW" sz="2400" b="0" strike="noStrike" spc="-1">
                <a:latin typeface="Arial"/>
              </a:rPr>
              <a:t>第三個大綱層次</a:t>
            </a:r>
            <a:endParaRPr lang="en-US" sz="2400" b="0" strike="noStrike" spc="-1">
              <a:latin typeface="Arial"/>
            </a:endParaRPr>
          </a:p>
          <a:p>
            <a:pPr marL="1728000" lvl="3" indent="-216000">
              <a:spcBef>
                <a:spcPts val="567"/>
              </a:spcBef>
              <a:buClr>
                <a:srgbClr val="000000"/>
              </a:buClr>
              <a:buSzPct val="75000"/>
              <a:buFont typeface="Symbol" charset="2"/>
              <a:buChar char=""/>
            </a:pPr>
            <a:r>
              <a:rPr lang="zh-TW" sz="2000" b="0" strike="noStrike" spc="-1">
                <a:latin typeface="Arial"/>
              </a:rPr>
              <a:t>第四個大綱層次</a:t>
            </a:r>
            <a:endParaRPr lang="en-US" sz="2000" b="0" strike="noStrike" spc="-1">
              <a:latin typeface="Arial"/>
            </a:endParaRPr>
          </a:p>
          <a:p>
            <a:pPr marL="2160000" lvl="4" indent="-216000">
              <a:spcBef>
                <a:spcPts val="283"/>
              </a:spcBef>
              <a:buClr>
                <a:srgbClr val="000000"/>
              </a:buClr>
              <a:buSzPct val="45000"/>
              <a:buFont typeface="Wingdings" charset="2"/>
              <a:buChar char=""/>
            </a:pPr>
            <a:r>
              <a:rPr lang="zh-TW" sz="2000" b="0" strike="noStrike" spc="-1">
                <a:latin typeface="Arial"/>
              </a:rPr>
              <a:t>第五個大綱層次</a:t>
            </a:r>
            <a:endParaRPr lang="en-US" sz="2000" b="0" strike="noStrike" spc="-1">
              <a:latin typeface="Arial"/>
            </a:endParaRPr>
          </a:p>
          <a:p>
            <a:pPr marL="2592000" lvl="5" indent="-216000">
              <a:spcBef>
                <a:spcPts val="283"/>
              </a:spcBef>
              <a:buClr>
                <a:srgbClr val="000000"/>
              </a:buClr>
              <a:buSzPct val="45000"/>
              <a:buFont typeface="Wingdings" charset="2"/>
              <a:buChar char=""/>
            </a:pPr>
            <a:r>
              <a:rPr lang="zh-TW" sz="2000" b="0" strike="noStrike" spc="-1">
                <a:latin typeface="Arial"/>
              </a:rPr>
              <a:t>第六個大綱層次</a:t>
            </a:r>
            <a:endParaRPr lang="en-US" sz="2000" b="0" strike="noStrike" spc="-1">
              <a:latin typeface="Arial"/>
            </a:endParaRPr>
          </a:p>
          <a:p>
            <a:pPr marL="3024000" lvl="6" indent="-216000">
              <a:spcBef>
                <a:spcPts val="283"/>
              </a:spcBef>
              <a:buClr>
                <a:srgbClr val="000000"/>
              </a:buClr>
              <a:buSzPct val="45000"/>
              <a:buFont typeface="Wingdings" charset="2"/>
              <a:buChar char=""/>
            </a:pPr>
            <a:r>
              <a:rPr lang="zh-TW" sz="2000" b="0" strike="noStrike" spc="-1">
                <a:latin typeface="Arial"/>
              </a:rPr>
              <a:t>第七個大綱層次</a:t>
            </a:r>
            <a:endParaRPr lang="en-US" sz="2000" b="0" strike="noStrike" spc="-1">
              <a:latin typeface="Aria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 name="PlaceHolder 1"/>
          <p:cNvSpPr>
            <a:spLocks noGrp="1"/>
          </p:cNvSpPr>
          <p:nvPr>
            <p:ph type="title"/>
          </p:nvPr>
        </p:nvSpPr>
        <p:spPr>
          <a:xfrm>
            <a:off x="831960" y="1709640"/>
            <a:ext cx="10515600" cy="2852640"/>
          </a:xfrm>
          <a:prstGeom prst="rect">
            <a:avLst/>
          </a:prstGeom>
        </p:spPr>
        <p:txBody>
          <a:bodyPr anchor="b">
            <a:normAutofit/>
          </a:bodyPr>
          <a:lstStyle/>
          <a:p>
            <a:pPr>
              <a:lnSpc>
                <a:spcPct val="90000"/>
              </a:lnSpc>
            </a:pPr>
            <a:r>
              <a:rPr lang="zh-TW" sz="6000" b="0" strike="noStrike" spc="-1">
                <a:solidFill>
                  <a:srgbClr val="000000"/>
                </a:solidFill>
                <a:latin typeface="Calibri Light"/>
                <a:ea typeface="新細明體"/>
              </a:rPr>
              <a:t>按一下以編輯母片標題樣式</a:t>
            </a:r>
            <a:endParaRPr lang="en-US" sz="6000" b="0" strike="noStrike" spc="-1">
              <a:latin typeface="Arial"/>
            </a:endParaRPr>
          </a:p>
        </p:txBody>
      </p:sp>
      <p:sp>
        <p:nvSpPr>
          <p:cNvPr id="125" name="PlaceHolder 2"/>
          <p:cNvSpPr>
            <a:spLocks noGrp="1"/>
          </p:cNvSpPr>
          <p:nvPr>
            <p:ph type="body"/>
          </p:nvPr>
        </p:nvSpPr>
        <p:spPr>
          <a:xfrm>
            <a:off x="831960" y="4589640"/>
            <a:ext cx="10515600" cy="1500120"/>
          </a:xfrm>
          <a:prstGeom prst="rect">
            <a:avLst/>
          </a:prstGeom>
        </p:spPr>
        <p:txBody>
          <a:bodyPr>
            <a:normAutofit/>
          </a:bodyPr>
          <a:lstStyle/>
          <a:p>
            <a:pPr marL="432000" indent="-324000">
              <a:lnSpc>
                <a:spcPct val="90000"/>
              </a:lnSpc>
              <a:spcBef>
                <a:spcPts val="1001"/>
              </a:spcBef>
              <a:buClr>
                <a:srgbClr val="000000"/>
              </a:buClr>
              <a:buSzPct val="45000"/>
              <a:buFont typeface="Wingdings" charset="2"/>
              <a:buChar char=""/>
            </a:pPr>
            <a:r>
              <a:rPr lang="zh-TW" sz="2400" b="0" strike="noStrike" spc="-1">
                <a:solidFill>
                  <a:srgbClr val="898989"/>
                </a:solidFill>
                <a:latin typeface="Calibri"/>
                <a:ea typeface="新細明體"/>
              </a:rPr>
              <a:t>按一下以編輯母片文字樣式</a:t>
            </a:r>
            <a:endParaRPr lang="en-US" sz="2400" b="0" strike="noStrike" spc="-1">
              <a:latin typeface="Arial"/>
            </a:endParaRPr>
          </a:p>
        </p:txBody>
      </p:sp>
      <p:sp>
        <p:nvSpPr>
          <p:cNvPr id="126" name="PlaceHolder 3"/>
          <p:cNvSpPr>
            <a:spLocks noGrp="1"/>
          </p:cNvSpPr>
          <p:nvPr>
            <p:ph type="dt" idx="10"/>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defRPr>
            </a:lvl1pPr>
          </a:lstStyle>
          <a:p>
            <a:pPr>
              <a:lnSpc>
                <a:spcPct val="100000"/>
              </a:lnSpc>
            </a:pPr>
            <a:fld id="{7F33E336-9D00-4312-9093-690806DB280A}" type="datetime">
              <a:rPr lang="en-US" sz="1200" b="0" strike="noStrike" spc="-1">
                <a:solidFill>
                  <a:srgbClr val="898989"/>
                </a:solidFill>
                <a:latin typeface="Calibri"/>
              </a:rPr>
              <a:t>9/7/2024</a:t>
            </a:fld>
            <a:endParaRPr lang="en-US" sz="1200" b="0" strike="noStrike" spc="-1">
              <a:latin typeface="Times New Roman"/>
            </a:endParaRPr>
          </a:p>
        </p:txBody>
      </p:sp>
      <p:sp>
        <p:nvSpPr>
          <p:cNvPr id="127" name="PlaceHolder 4"/>
          <p:cNvSpPr>
            <a:spLocks noGrp="1"/>
          </p:cNvSpPr>
          <p:nvPr>
            <p:ph type="ftr" idx="11"/>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128" name="PlaceHolder 5"/>
          <p:cNvSpPr>
            <a:spLocks noGrp="1"/>
          </p:cNvSpPr>
          <p:nvPr>
            <p:ph type="sldNum" idx="12"/>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defRPr>
            </a:lvl1pPr>
          </a:lstStyle>
          <a:p>
            <a:pPr algn="r">
              <a:lnSpc>
                <a:spcPct val="100000"/>
              </a:lnSpc>
            </a:pPr>
            <a:fld id="{8A066FDB-4DF2-4B6B-BA17-392E23874E0F}" type="slidenum">
              <a:rPr lang="en-US" sz="1200" b="0" strike="noStrike" spc="-1">
                <a:solidFill>
                  <a:srgbClr val="898989"/>
                </a:solidFill>
                <a:latin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 name="PlaceHolder 1"/>
          <p:cNvSpPr>
            <a:spLocks noGrp="1"/>
          </p:cNvSpPr>
          <p:nvPr>
            <p:ph type="title"/>
          </p:nvPr>
        </p:nvSpPr>
        <p:spPr>
          <a:xfrm>
            <a:off x="838080" y="365040"/>
            <a:ext cx="10515600" cy="1325520"/>
          </a:xfrm>
          <a:prstGeom prst="rect">
            <a:avLst/>
          </a:prstGeom>
        </p:spPr>
        <p:txBody>
          <a:bodyPr anchor="ctr">
            <a:normAutofit/>
          </a:bodyPr>
          <a:lstStyle/>
          <a:p>
            <a:pPr>
              <a:lnSpc>
                <a:spcPct val="90000"/>
              </a:lnSpc>
            </a:pPr>
            <a:r>
              <a:rPr lang="zh-TW" sz="4400" b="0" strike="noStrike" spc="-1">
                <a:solidFill>
                  <a:srgbClr val="000000"/>
                </a:solidFill>
                <a:latin typeface="Calibri Light"/>
                <a:ea typeface="新細明體"/>
              </a:rPr>
              <a:t>按一下以編輯母片標題樣式</a:t>
            </a:r>
            <a:endParaRPr lang="en-US" sz="4400" b="0" strike="noStrike" spc="-1">
              <a:latin typeface="Arial"/>
            </a:endParaRPr>
          </a:p>
        </p:txBody>
      </p:sp>
      <p:sp>
        <p:nvSpPr>
          <p:cNvPr id="166" name="PlaceHolder 2"/>
          <p:cNvSpPr>
            <a:spLocks noGrp="1"/>
          </p:cNvSpPr>
          <p:nvPr>
            <p:ph type="title"/>
          </p:nvPr>
        </p:nvSpPr>
        <p:spPr>
          <a:xfrm>
            <a:off x="838080" y="1825560"/>
            <a:ext cx="5181480" cy="4351320"/>
          </a:xfrm>
          <a:prstGeom prst="rect">
            <a:avLst/>
          </a:prstGeom>
        </p:spPr>
        <p:txBody>
          <a:bodyPr>
            <a:normAutofit/>
          </a:bodyPr>
          <a:lstStyle/>
          <a:p>
            <a:pPr marL="228600" indent="-228600">
              <a:lnSpc>
                <a:spcPct val="90000"/>
              </a:lnSpc>
              <a:spcBef>
                <a:spcPts val="1001"/>
              </a:spcBef>
              <a:buClr>
                <a:srgbClr val="000000"/>
              </a:buClr>
              <a:buFont typeface="Arial"/>
              <a:buChar char="•"/>
            </a:pPr>
            <a:r>
              <a:rPr lang="zh-TW" sz="2800" b="0" strike="noStrike" spc="-1">
                <a:solidFill>
                  <a:srgbClr val="000000"/>
                </a:solidFill>
                <a:latin typeface="Calibri"/>
                <a:ea typeface="新細明體"/>
              </a:rPr>
              <a:t>按一下以編輯母片文字樣式</a:t>
            </a:r>
            <a:endParaRPr lang="en-US" sz="2800" b="0" strike="noStrike" spc="-1">
              <a:latin typeface="Arial"/>
            </a:endParaRPr>
          </a:p>
          <a:p>
            <a:pPr marL="685800" lvl="1" indent="-228600">
              <a:lnSpc>
                <a:spcPct val="90000"/>
              </a:lnSpc>
              <a:spcBef>
                <a:spcPts val="499"/>
              </a:spcBef>
              <a:buClr>
                <a:srgbClr val="000000"/>
              </a:buClr>
              <a:buFont typeface="Arial"/>
              <a:buChar char="•"/>
            </a:pPr>
            <a:r>
              <a:rPr lang="zh-TW" sz="2400" b="0" strike="noStrike" spc="-1">
                <a:solidFill>
                  <a:srgbClr val="000000"/>
                </a:solidFill>
                <a:latin typeface="Calibri"/>
                <a:ea typeface="新細明體"/>
              </a:rPr>
              <a:t>第二層</a:t>
            </a:r>
            <a:endParaRPr lang="en-US" sz="2400" b="0" strike="noStrike" spc="-1">
              <a:latin typeface="Arial"/>
            </a:endParaRPr>
          </a:p>
          <a:p>
            <a:pPr marL="1143000" lvl="2" indent="-228600">
              <a:lnSpc>
                <a:spcPct val="90000"/>
              </a:lnSpc>
              <a:spcBef>
                <a:spcPts val="499"/>
              </a:spcBef>
              <a:buClr>
                <a:srgbClr val="000000"/>
              </a:buClr>
              <a:buFont typeface="Arial"/>
              <a:buChar char="•"/>
            </a:pPr>
            <a:r>
              <a:rPr lang="zh-TW" sz="2000" b="0" strike="noStrike" spc="-1">
                <a:solidFill>
                  <a:srgbClr val="000000"/>
                </a:solidFill>
                <a:latin typeface="Calibri"/>
                <a:ea typeface="新細明體"/>
              </a:rPr>
              <a:t>第三層</a:t>
            </a:r>
            <a:endParaRPr lang="en-US" sz="2000" b="0" strike="noStrike" spc="-1">
              <a:latin typeface="Arial"/>
            </a:endParaRPr>
          </a:p>
          <a:p>
            <a:pPr marL="1600200" lvl="3" indent="-228600">
              <a:lnSpc>
                <a:spcPct val="90000"/>
              </a:lnSpc>
              <a:spcBef>
                <a:spcPts val="499"/>
              </a:spcBef>
              <a:buClr>
                <a:srgbClr val="000000"/>
              </a:buClr>
              <a:buFont typeface="Arial"/>
              <a:buChar char="•"/>
            </a:pPr>
            <a:r>
              <a:rPr lang="zh-TW" sz="1800" b="0" strike="noStrike" spc="-1">
                <a:solidFill>
                  <a:srgbClr val="000000"/>
                </a:solidFill>
                <a:latin typeface="Calibri"/>
                <a:ea typeface="新細明體"/>
              </a:rPr>
              <a:t>第四層</a:t>
            </a:r>
            <a:endParaRPr lang="en-US" sz="1800" b="0" strike="noStrike" spc="-1">
              <a:latin typeface="Arial"/>
            </a:endParaRPr>
          </a:p>
          <a:p>
            <a:pPr marL="2057400" lvl="4" indent="-228600">
              <a:lnSpc>
                <a:spcPct val="90000"/>
              </a:lnSpc>
              <a:spcBef>
                <a:spcPts val="499"/>
              </a:spcBef>
              <a:buClr>
                <a:srgbClr val="000000"/>
              </a:buClr>
              <a:buFont typeface="Arial"/>
              <a:buChar char="•"/>
            </a:pPr>
            <a:r>
              <a:rPr lang="zh-TW" sz="1800" b="0" strike="noStrike" spc="-1">
                <a:solidFill>
                  <a:srgbClr val="000000"/>
                </a:solidFill>
                <a:latin typeface="Calibri"/>
                <a:ea typeface="新細明體"/>
              </a:rPr>
              <a:t>第五層</a:t>
            </a:r>
            <a:endParaRPr lang="en-US" sz="1800" b="0" strike="noStrike" spc="-1">
              <a:latin typeface="Arial"/>
            </a:endParaRPr>
          </a:p>
        </p:txBody>
      </p:sp>
      <p:sp>
        <p:nvSpPr>
          <p:cNvPr id="167" name="PlaceHolder 3"/>
          <p:cNvSpPr>
            <a:spLocks noGrp="1"/>
          </p:cNvSpPr>
          <p:nvPr>
            <p:ph type="title"/>
          </p:nvPr>
        </p:nvSpPr>
        <p:spPr>
          <a:xfrm>
            <a:off x="6172200" y="1825560"/>
            <a:ext cx="5181480" cy="4351320"/>
          </a:xfrm>
          <a:prstGeom prst="rect">
            <a:avLst/>
          </a:prstGeom>
        </p:spPr>
        <p:txBody>
          <a:bodyPr>
            <a:normAutofit/>
          </a:bodyPr>
          <a:lstStyle/>
          <a:p>
            <a:pPr marL="228600" indent="-228600">
              <a:lnSpc>
                <a:spcPct val="90000"/>
              </a:lnSpc>
              <a:spcBef>
                <a:spcPts val="1001"/>
              </a:spcBef>
              <a:buClr>
                <a:srgbClr val="000000"/>
              </a:buClr>
              <a:buFont typeface="Arial"/>
              <a:buChar char="•"/>
            </a:pPr>
            <a:r>
              <a:rPr lang="zh-TW" sz="2800" b="0" strike="noStrike" spc="-1">
                <a:solidFill>
                  <a:srgbClr val="000000"/>
                </a:solidFill>
                <a:latin typeface="Calibri"/>
                <a:ea typeface="新細明體"/>
              </a:rPr>
              <a:t>按一下以編輯母片文字樣式</a:t>
            </a:r>
            <a:endParaRPr lang="en-US" sz="2800" b="0" strike="noStrike" spc="-1">
              <a:latin typeface="Arial"/>
            </a:endParaRPr>
          </a:p>
          <a:p>
            <a:pPr marL="685800" lvl="1" indent="-228600">
              <a:lnSpc>
                <a:spcPct val="90000"/>
              </a:lnSpc>
              <a:spcBef>
                <a:spcPts val="499"/>
              </a:spcBef>
              <a:buClr>
                <a:srgbClr val="000000"/>
              </a:buClr>
              <a:buFont typeface="Arial"/>
              <a:buChar char="•"/>
            </a:pPr>
            <a:r>
              <a:rPr lang="zh-TW" sz="2400" b="0" strike="noStrike" spc="-1">
                <a:solidFill>
                  <a:srgbClr val="000000"/>
                </a:solidFill>
                <a:latin typeface="Calibri"/>
                <a:ea typeface="新細明體"/>
              </a:rPr>
              <a:t>第二層</a:t>
            </a:r>
            <a:endParaRPr lang="en-US" sz="2400" b="0" strike="noStrike" spc="-1">
              <a:latin typeface="Arial"/>
            </a:endParaRPr>
          </a:p>
          <a:p>
            <a:pPr marL="1143000" lvl="2" indent="-228600">
              <a:lnSpc>
                <a:spcPct val="90000"/>
              </a:lnSpc>
              <a:spcBef>
                <a:spcPts val="499"/>
              </a:spcBef>
              <a:buClr>
                <a:srgbClr val="000000"/>
              </a:buClr>
              <a:buFont typeface="Arial"/>
              <a:buChar char="•"/>
            </a:pPr>
            <a:r>
              <a:rPr lang="zh-TW" sz="2000" b="0" strike="noStrike" spc="-1">
                <a:solidFill>
                  <a:srgbClr val="000000"/>
                </a:solidFill>
                <a:latin typeface="Calibri"/>
                <a:ea typeface="新細明體"/>
              </a:rPr>
              <a:t>第三層</a:t>
            </a:r>
            <a:endParaRPr lang="en-US" sz="2000" b="0" strike="noStrike" spc="-1">
              <a:latin typeface="Arial"/>
            </a:endParaRPr>
          </a:p>
          <a:p>
            <a:pPr marL="1600200" lvl="3" indent="-228600">
              <a:lnSpc>
                <a:spcPct val="90000"/>
              </a:lnSpc>
              <a:spcBef>
                <a:spcPts val="499"/>
              </a:spcBef>
              <a:buClr>
                <a:srgbClr val="000000"/>
              </a:buClr>
              <a:buFont typeface="Arial"/>
              <a:buChar char="•"/>
            </a:pPr>
            <a:r>
              <a:rPr lang="zh-TW" sz="1800" b="0" strike="noStrike" spc="-1">
                <a:solidFill>
                  <a:srgbClr val="000000"/>
                </a:solidFill>
                <a:latin typeface="Calibri"/>
                <a:ea typeface="新細明體"/>
              </a:rPr>
              <a:t>第四層</a:t>
            </a:r>
            <a:endParaRPr lang="en-US" sz="1800" b="0" strike="noStrike" spc="-1">
              <a:latin typeface="Arial"/>
            </a:endParaRPr>
          </a:p>
          <a:p>
            <a:pPr marL="2057400" lvl="4" indent="-228600">
              <a:lnSpc>
                <a:spcPct val="90000"/>
              </a:lnSpc>
              <a:spcBef>
                <a:spcPts val="499"/>
              </a:spcBef>
              <a:buClr>
                <a:srgbClr val="000000"/>
              </a:buClr>
              <a:buFont typeface="Arial"/>
              <a:buChar char="•"/>
            </a:pPr>
            <a:r>
              <a:rPr lang="zh-TW" sz="1800" b="0" strike="noStrike" spc="-1">
                <a:solidFill>
                  <a:srgbClr val="000000"/>
                </a:solidFill>
                <a:latin typeface="Calibri"/>
                <a:ea typeface="新細明體"/>
              </a:rPr>
              <a:t>第五層</a:t>
            </a:r>
            <a:endParaRPr lang="en-US" sz="1800" b="0" strike="noStrike" spc="-1">
              <a:latin typeface="Arial"/>
            </a:endParaRPr>
          </a:p>
        </p:txBody>
      </p:sp>
      <p:sp>
        <p:nvSpPr>
          <p:cNvPr id="168" name="PlaceHolder 4"/>
          <p:cNvSpPr>
            <a:spLocks noGrp="1"/>
          </p:cNvSpPr>
          <p:nvPr>
            <p:ph type="dt" idx="13"/>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defRPr>
            </a:lvl1pPr>
          </a:lstStyle>
          <a:p>
            <a:pPr>
              <a:lnSpc>
                <a:spcPct val="100000"/>
              </a:lnSpc>
            </a:pPr>
            <a:fld id="{8309D921-1B5F-47ED-BE59-00056634CFBF}" type="datetime">
              <a:rPr lang="en-US" sz="1200" b="0" strike="noStrike" spc="-1">
                <a:solidFill>
                  <a:srgbClr val="898989"/>
                </a:solidFill>
                <a:latin typeface="Calibri"/>
              </a:rPr>
              <a:t>9/7/2024</a:t>
            </a:fld>
            <a:endParaRPr lang="en-US" sz="1200" b="0" strike="noStrike" spc="-1">
              <a:latin typeface="Times New Roman"/>
            </a:endParaRPr>
          </a:p>
        </p:txBody>
      </p:sp>
      <p:sp>
        <p:nvSpPr>
          <p:cNvPr id="169" name="PlaceHolder 5"/>
          <p:cNvSpPr>
            <a:spLocks noGrp="1"/>
          </p:cNvSpPr>
          <p:nvPr>
            <p:ph type="ftr" idx="14"/>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170" name="PlaceHolder 6"/>
          <p:cNvSpPr>
            <a:spLocks noGrp="1"/>
          </p:cNvSpPr>
          <p:nvPr>
            <p:ph type="sldNum" idx="15"/>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defRPr>
            </a:lvl1pPr>
          </a:lstStyle>
          <a:p>
            <a:pPr algn="r">
              <a:lnSpc>
                <a:spcPct val="100000"/>
              </a:lnSpc>
            </a:pPr>
            <a:fld id="{5179B74A-154C-4D20-A1B4-08A9866AA415}" type="slidenum">
              <a:rPr lang="en-US" sz="1200" b="0" strike="noStrike" spc="-1">
                <a:solidFill>
                  <a:srgbClr val="898989"/>
                </a:solidFill>
                <a:latin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 name="PlaceHolder 1"/>
          <p:cNvSpPr>
            <a:spLocks noGrp="1"/>
          </p:cNvSpPr>
          <p:nvPr>
            <p:ph type="title"/>
          </p:nvPr>
        </p:nvSpPr>
        <p:spPr>
          <a:xfrm>
            <a:off x="839880" y="365040"/>
            <a:ext cx="10515600" cy="1325520"/>
          </a:xfrm>
          <a:prstGeom prst="rect">
            <a:avLst/>
          </a:prstGeom>
        </p:spPr>
        <p:txBody>
          <a:bodyPr anchor="ctr">
            <a:normAutofit/>
          </a:bodyPr>
          <a:lstStyle/>
          <a:p>
            <a:pPr>
              <a:lnSpc>
                <a:spcPct val="90000"/>
              </a:lnSpc>
            </a:pPr>
            <a:r>
              <a:rPr lang="zh-TW" sz="4400" b="0" strike="noStrike" spc="-1">
                <a:solidFill>
                  <a:srgbClr val="000000"/>
                </a:solidFill>
                <a:latin typeface="Calibri Light"/>
                <a:ea typeface="新細明體"/>
              </a:rPr>
              <a:t>按一下以編輯母片標題樣式</a:t>
            </a:r>
            <a:endParaRPr lang="en-US" sz="4400" b="0" strike="noStrike" spc="-1">
              <a:latin typeface="Arial"/>
            </a:endParaRPr>
          </a:p>
        </p:txBody>
      </p:sp>
      <p:sp>
        <p:nvSpPr>
          <p:cNvPr id="208" name="PlaceHolder 2"/>
          <p:cNvSpPr>
            <a:spLocks noGrp="1"/>
          </p:cNvSpPr>
          <p:nvPr>
            <p:ph type="body"/>
          </p:nvPr>
        </p:nvSpPr>
        <p:spPr>
          <a:xfrm>
            <a:off x="839880" y="1681200"/>
            <a:ext cx="5157720" cy="824040"/>
          </a:xfrm>
          <a:prstGeom prst="rect">
            <a:avLst/>
          </a:prstGeom>
        </p:spPr>
        <p:txBody>
          <a:bodyPr anchor="b">
            <a:normAutofit/>
          </a:bodyPr>
          <a:lstStyle/>
          <a:p>
            <a:pPr marL="432000" indent="-324000">
              <a:lnSpc>
                <a:spcPct val="90000"/>
              </a:lnSpc>
              <a:spcBef>
                <a:spcPts val="1001"/>
              </a:spcBef>
              <a:buClr>
                <a:srgbClr val="000000"/>
              </a:buClr>
              <a:buSzPct val="45000"/>
              <a:buFont typeface="Wingdings" charset="2"/>
              <a:buChar char=""/>
            </a:pPr>
            <a:r>
              <a:rPr lang="zh-TW" sz="2400" b="1" strike="noStrike" spc="-1">
                <a:solidFill>
                  <a:srgbClr val="000000"/>
                </a:solidFill>
                <a:latin typeface="Calibri"/>
                <a:ea typeface="新細明體"/>
              </a:rPr>
              <a:t>按一下以編輯母片文字樣式</a:t>
            </a:r>
            <a:endParaRPr lang="en-US" sz="2400" b="0" strike="noStrike" spc="-1">
              <a:latin typeface="Arial"/>
            </a:endParaRPr>
          </a:p>
        </p:txBody>
      </p:sp>
      <p:sp>
        <p:nvSpPr>
          <p:cNvPr id="209" name="PlaceHolder 3"/>
          <p:cNvSpPr>
            <a:spLocks noGrp="1"/>
          </p:cNvSpPr>
          <p:nvPr>
            <p:ph type="title"/>
          </p:nvPr>
        </p:nvSpPr>
        <p:spPr>
          <a:xfrm>
            <a:off x="839880" y="2505240"/>
            <a:ext cx="5157720" cy="3684600"/>
          </a:xfrm>
          <a:prstGeom prst="rect">
            <a:avLst/>
          </a:prstGeom>
        </p:spPr>
        <p:txBody>
          <a:bodyPr>
            <a:normAutofit/>
          </a:bodyPr>
          <a:lstStyle/>
          <a:p>
            <a:pPr marL="228600" indent="-228600">
              <a:lnSpc>
                <a:spcPct val="90000"/>
              </a:lnSpc>
              <a:spcBef>
                <a:spcPts val="1001"/>
              </a:spcBef>
              <a:buClr>
                <a:srgbClr val="000000"/>
              </a:buClr>
              <a:buFont typeface="Arial"/>
              <a:buChar char="•"/>
            </a:pPr>
            <a:r>
              <a:rPr lang="zh-TW" sz="2800" b="0" strike="noStrike" spc="-1">
                <a:solidFill>
                  <a:srgbClr val="000000"/>
                </a:solidFill>
                <a:latin typeface="Calibri"/>
                <a:ea typeface="新細明體"/>
              </a:rPr>
              <a:t>按一下以編輯母片文字樣式</a:t>
            </a:r>
            <a:endParaRPr lang="en-US" sz="2800" b="0" strike="noStrike" spc="-1">
              <a:latin typeface="Arial"/>
            </a:endParaRPr>
          </a:p>
          <a:p>
            <a:pPr marL="685800" lvl="1" indent="-228600">
              <a:lnSpc>
                <a:spcPct val="90000"/>
              </a:lnSpc>
              <a:spcBef>
                <a:spcPts val="499"/>
              </a:spcBef>
              <a:buClr>
                <a:srgbClr val="000000"/>
              </a:buClr>
              <a:buFont typeface="Arial"/>
              <a:buChar char="•"/>
            </a:pPr>
            <a:r>
              <a:rPr lang="zh-TW" sz="2400" b="0" strike="noStrike" spc="-1">
                <a:solidFill>
                  <a:srgbClr val="000000"/>
                </a:solidFill>
                <a:latin typeface="Calibri"/>
                <a:ea typeface="新細明體"/>
              </a:rPr>
              <a:t>第二層</a:t>
            </a:r>
            <a:endParaRPr lang="en-US" sz="2400" b="0" strike="noStrike" spc="-1">
              <a:latin typeface="Arial"/>
            </a:endParaRPr>
          </a:p>
          <a:p>
            <a:pPr marL="1143000" lvl="2" indent="-228600">
              <a:lnSpc>
                <a:spcPct val="90000"/>
              </a:lnSpc>
              <a:spcBef>
                <a:spcPts val="499"/>
              </a:spcBef>
              <a:buClr>
                <a:srgbClr val="000000"/>
              </a:buClr>
              <a:buFont typeface="Arial"/>
              <a:buChar char="•"/>
            </a:pPr>
            <a:r>
              <a:rPr lang="zh-TW" sz="2000" b="0" strike="noStrike" spc="-1">
                <a:solidFill>
                  <a:srgbClr val="000000"/>
                </a:solidFill>
                <a:latin typeface="Calibri"/>
                <a:ea typeface="新細明體"/>
              </a:rPr>
              <a:t>第三層</a:t>
            </a:r>
            <a:endParaRPr lang="en-US" sz="2000" b="0" strike="noStrike" spc="-1">
              <a:latin typeface="Arial"/>
            </a:endParaRPr>
          </a:p>
          <a:p>
            <a:pPr marL="1600200" lvl="3" indent="-228600">
              <a:lnSpc>
                <a:spcPct val="90000"/>
              </a:lnSpc>
              <a:spcBef>
                <a:spcPts val="499"/>
              </a:spcBef>
              <a:buClr>
                <a:srgbClr val="000000"/>
              </a:buClr>
              <a:buFont typeface="Arial"/>
              <a:buChar char="•"/>
            </a:pPr>
            <a:r>
              <a:rPr lang="zh-TW" sz="1800" b="0" strike="noStrike" spc="-1">
                <a:solidFill>
                  <a:srgbClr val="000000"/>
                </a:solidFill>
                <a:latin typeface="Calibri"/>
                <a:ea typeface="新細明體"/>
              </a:rPr>
              <a:t>第四層</a:t>
            </a:r>
            <a:endParaRPr lang="en-US" sz="1800" b="0" strike="noStrike" spc="-1">
              <a:latin typeface="Arial"/>
            </a:endParaRPr>
          </a:p>
          <a:p>
            <a:pPr marL="2057400" lvl="4" indent="-228600">
              <a:lnSpc>
                <a:spcPct val="90000"/>
              </a:lnSpc>
              <a:spcBef>
                <a:spcPts val="499"/>
              </a:spcBef>
              <a:buClr>
                <a:srgbClr val="000000"/>
              </a:buClr>
              <a:buFont typeface="Arial"/>
              <a:buChar char="•"/>
            </a:pPr>
            <a:r>
              <a:rPr lang="zh-TW" sz="1800" b="0" strike="noStrike" spc="-1">
                <a:solidFill>
                  <a:srgbClr val="000000"/>
                </a:solidFill>
                <a:latin typeface="Calibri"/>
                <a:ea typeface="新細明體"/>
              </a:rPr>
              <a:t>第五層</a:t>
            </a:r>
            <a:endParaRPr lang="en-US" sz="1800" b="0" strike="noStrike" spc="-1">
              <a:latin typeface="Arial"/>
            </a:endParaRPr>
          </a:p>
        </p:txBody>
      </p:sp>
      <p:sp>
        <p:nvSpPr>
          <p:cNvPr id="210" name="PlaceHolder 4"/>
          <p:cNvSpPr>
            <a:spLocks noGrp="1"/>
          </p:cNvSpPr>
          <p:nvPr>
            <p:ph type="body"/>
          </p:nvPr>
        </p:nvSpPr>
        <p:spPr>
          <a:xfrm>
            <a:off x="6172200" y="1681200"/>
            <a:ext cx="5183280" cy="824040"/>
          </a:xfrm>
          <a:prstGeom prst="rect">
            <a:avLst/>
          </a:prstGeom>
        </p:spPr>
        <p:txBody>
          <a:bodyPr anchor="b">
            <a:normAutofit/>
          </a:bodyPr>
          <a:lstStyle/>
          <a:p>
            <a:pPr>
              <a:lnSpc>
                <a:spcPct val="90000"/>
              </a:lnSpc>
              <a:spcBef>
                <a:spcPts val="1001"/>
              </a:spcBef>
            </a:pPr>
            <a:r>
              <a:rPr lang="zh-TW" sz="2400" b="1" strike="noStrike" spc="-1">
                <a:solidFill>
                  <a:srgbClr val="000000"/>
                </a:solidFill>
                <a:latin typeface="Calibri"/>
                <a:ea typeface="新細明體"/>
              </a:rPr>
              <a:t>按一下以編輯母片文字樣式</a:t>
            </a:r>
            <a:endParaRPr lang="en-US" sz="2400" b="0" strike="noStrike" spc="-1">
              <a:latin typeface="Arial"/>
            </a:endParaRPr>
          </a:p>
        </p:txBody>
      </p:sp>
      <p:sp>
        <p:nvSpPr>
          <p:cNvPr id="211" name="PlaceHolder 5"/>
          <p:cNvSpPr>
            <a:spLocks noGrp="1"/>
          </p:cNvSpPr>
          <p:nvPr>
            <p:ph type="title"/>
          </p:nvPr>
        </p:nvSpPr>
        <p:spPr>
          <a:xfrm>
            <a:off x="6172200" y="2505240"/>
            <a:ext cx="5183280" cy="3684600"/>
          </a:xfrm>
          <a:prstGeom prst="rect">
            <a:avLst/>
          </a:prstGeom>
        </p:spPr>
        <p:txBody>
          <a:bodyPr>
            <a:normAutofit/>
          </a:bodyPr>
          <a:lstStyle/>
          <a:p>
            <a:pPr marL="228600" indent="-228600">
              <a:lnSpc>
                <a:spcPct val="90000"/>
              </a:lnSpc>
              <a:spcBef>
                <a:spcPts val="1001"/>
              </a:spcBef>
              <a:buClr>
                <a:srgbClr val="000000"/>
              </a:buClr>
              <a:buFont typeface="Arial"/>
              <a:buChar char="•"/>
            </a:pPr>
            <a:r>
              <a:rPr lang="zh-TW" sz="2800" b="0" strike="noStrike" spc="-1">
                <a:solidFill>
                  <a:srgbClr val="000000"/>
                </a:solidFill>
                <a:latin typeface="Calibri"/>
                <a:ea typeface="新細明體"/>
              </a:rPr>
              <a:t>按一下以編輯母片文字樣式</a:t>
            </a:r>
            <a:endParaRPr lang="en-US" sz="2800" b="0" strike="noStrike" spc="-1">
              <a:latin typeface="Arial"/>
            </a:endParaRPr>
          </a:p>
          <a:p>
            <a:pPr marL="685800" lvl="1" indent="-228600">
              <a:lnSpc>
                <a:spcPct val="90000"/>
              </a:lnSpc>
              <a:spcBef>
                <a:spcPts val="499"/>
              </a:spcBef>
              <a:buClr>
                <a:srgbClr val="000000"/>
              </a:buClr>
              <a:buFont typeface="Arial"/>
              <a:buChar char="•"/>
            </a:pPr>
            <a:r>
              <a:rPr lang="zh-TW" sz="2400" b="0" strike="noStrike" spc="-1">
                <a:solidFill>
                  <a:srgbClr val="000000"/>
                </a:solidFill>
                <a:latin typeface="Calibri"/>
                <a:ea typeface="新細明體"/>
              </a:rPr>
              <a:t>第二層</a:t>
            </a:r>
            <a:endParaRPr lang="en-US" sz="2400" b="0" strike="noStrike" spc="-1">
              <a:latin typeface="Arial"/>
            </a:endParaRPr>
          </a:p>
          <a:p>
            <a:pPr marL="1143000" lvl="2" indent="-228600">
              <a:lnSpc>
                <a:spcPct val="90000"/>
              </a:lnSpc>
              <a:spcBef>
                <a:spcPts val="499"/>
              </a:spcBef>
              <a:buClr>
                <a:srgbClr val="000000"/>
              </a:buClr>
              <a:buFont typeface="Arial"/>
              <a:buChar char="•"/>
            </a:pPr>
            <a:r>
              <a:rPr lang="zh-TW" sz="2000" b="0" strike="noStrike" spc="-1">
                <a:solidFill>
                  <a:srgbClr val="000000"/>
                </a:solidFill>
                <a:latin typeface="Calibri"/>
                <a:ea typeface="新細明體"/>
              </a:rPr>
              <a:t>第三層</a:t>
            </a:r>
            <a:endParaRPr lang="en-US" sz="2000" b="0" strike="noStrike" spc="-1">
              <a:latin typeface="Arial"/>
            </a:endParaRPr>
          </a:p>
          <a:p>
            <a:pPr marL="1600200" lvl="3" indent="-228600">
              <a:lnSpc>
                <a:spcPct val="90000"/>
              </a:lnSpc>
              <a:spcBef>
                <a:spcPts val="499"/>
              </a:spcBef>
              <a:buClr>
                <a:srgbClr val="000000"/>
              </a:buClr>
              <a:buFont typeface="Arial"/>
              <a:buChar char="•"/>
            </a:pPr>
            <a:r>
              <a:rPr lang="zh-TW" sz="1800" b="0" strike="noStrike" spc="-1">
                <a:solidFill>
                  <a:srgbClr val="000000"/>
                </a:solidFill>
                <a:latin typeface="Calibri"/>
                <a:ea typeface="新細明體"/>
              </a:rPr>
              <a:t>第四層</a:t>
            </a:r>
            <a:endParaRPr lang="en-US" sz="1800" b="0" strike="noStrike" spc="-1">
              <a:latin typeface="Arial"/>
            </a:endParaRPr>
          </a:p>
          <a:p>
            <a:pPr marL="2057400" lvl="4" indent="-228600">
              <a:lnSpc>
                <a:spcPct val="90000"/>
              </a:lnSpc>
              <a:spcBef>
                <a:spcPts val="499"/>
              </a:spcBef>
              <a:buClr>
                <a:srgbClr val="000000"/>
              </a:buClr>
              <a:buFont typeface="Arial"/>
              <a:buChar char="•"/>
            </a:pPr>
            <a:r>
              <a:rPr lang="zh-TW" sz="1800" b="0" strike="noStrike" spc="-1">
                <a:solidFill>
                  <a:srgbClr val="000000"/>
                </a:solidFill>
                <a:latin typeface="Calibri"/>
                <a:ea typeface="新細明體"/>
              </a:rPr>
              <a:t>第五層</a:t>
            </a:r>
            <a:endParaRPr lang="en-US" sz="1800" b="0" strike="noStrike" spc="-1">
              <a:latin typeface="Arial"/>
            </a:endParaRPr>
          </a:p>
        </p:txBody>
      </p:sp>
      <p:sp>
        <p:nvSpPr>
          <p:cNvPr id="212" name="PlaceHolder 6"/>
          <p:cNvSpPr>
            <a:spLocks noGrp="1"/>
          </p:cNvSpPr>
          <p:nvPr>
            <p:ph type="dt" idx="16"/>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defRPr>
            </a:lvl1pPr>
          </a:lstStyle>
          <a:p>
            <a:pPr>
              <a:lnSpc>
                <a:spcPct val="100000"/>
              </a:lnSpc>
            </a:pPr>
            <a:fld id="{46A47527-D4B5-4C36-8929-D767724640CC}" type="datetime">
              <a:rPr lang="en-US" sz="1200" b="0" strike="noStrike" spc="-1">
                <a:solidFill>
                  <a:srgbClr val="898989"/>
                </a:solidFill>
                <a:latin typeface="Calibri"/>
              </a:rPr>
              <a:t>9/7/2024</a:t>
            </a:fld>
            <a:endParaRPr lang="en-US" sz="1200" b="0" strike="noStrike" spc="-1">
              <a:latin typeface="Times New Roman"/>
            </a:endParaRPr>
          </a:p>
        </p:txBody>
      </p:sp>
      <p:sp>
        <p:nvSpPr>
          <p:cNvPr id="213" name="PlaceHolder 7"/>
          <p:cNvSpPr>
            <a:spLocks noGrp="1"/>
          </p:cNvSpPr>
          <p:nvPr>
            <p:ph type="ftr" idx="17"/>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214" name="PlaceHolder 8"/>
          <p:cNvSpPr>
            <a:spLocks noGrp="1"/>
          </p:cNvSpPr>
          <p:nvPr>
            <p:ph type="sldNum" idx="18"/>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defRPr>
            </a:lvl1pPr>
          </a:lstStyle>
          <a:p>
            <a:pPr algn="r">
              <a:lnSpc>
                <a:spcPct val="100000"/>
              </a:lnSpc>
            </a:pPr>
            <a:fld id="{BF64AE2B-DF76-4E7D-851D-2F74BD468317}" type="slidenum">
              <a:rPr lang="en-US" sz="1200" b="0" strike="noStrike" spc="-1">
                <a:solidFill>
                  <a:srgbClr val="898989"/>
                </a:solidFill>
                <a:latin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1" name="PlaceHolder 1"/>
          <p:cNvSpPr>
            <a:spLocks noGrp="1"/>
          </p:cNvSpPr>
          <p:nvPr>
            <p:ph type="title"/>
          </p:nvPr>
        </p:nvSpPr>
        <p:spPr>
          <a:xfrm>
            <a:off x="838080" y="13320"/>
            <a:ext cx="10515600" cy="1325520"/>
          </a:xfrm>
          <a:prstGeom prst="rect">
            <a:avLst/>
          </a:prstGeom>
        </p:spPr>
        <p:txBody>
          <a:bodyPr anchor="ctr">
            <a:normAutofit/>
          </a:bodyPr>
          <a:lstStyle/>
          <a:p>
            <a:pPr>
              <a:lnSpc>
                <a:spcPct val="90000"/>
              </a:lnSpc>
            </a:pPr>
            <a:r>
              <a:rPr lang="zh-TW" sz="4400" b="0" strike="noStrike" spc="-1">
                <a:solidFill>
                  <a:srgbClr val="000000"/>
                </a:solidFill>
                <a:latin typeface="Calibri Light"/>
                <a:ea typeface="新細明體"/>
              </a:rPr>
              <a:t>按一下以編輯母片標題樣式</a:t>
            </a:r>
            <a:endParaRPr lang="en-US" sz="4400" b="0" strike="noStrike" spc="-1">
              <a:latin typeface="Arial"/>
            </a:endParaRPr>
          </a:p>
        </p:txBody>
      </p:sp>
      <p:sp>
        <p:nvSpPr>
          <p:cNvPr id="252" name="PlaceHolder 2"/>
          <p:cNvSpPr>
            <a:spLocks noGrp="1"/>
          </p:cNvSpPr>
          <p:nvPr>
            <p:ph type="dt" idx="19"/>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defRPr>
            </a:lvl1pPr>
          </a:lstStyle>
          <a:p>
            <a:pPr>
              <a:lnSpc>
                <a:spcPct val="100000"/>
              </a:lnSpc>
            </a:pPr>
            <a:fld id="{19B8EF49-6B58-42F9-B54B-365332E41595}" type="datetime">
              <a:rPr lang="en-US" sz="1200" b="0" strike="noStrike" spc="-1">
                <a:solidFill>
                  <a:srgbClr val="898989"/>
                </a:solidFill>
                <a:latin typeface="Calibri"/>
              </a:rPr>
              <a:t>9/7/2024</a:t>
            </a:fld>
            <a:endParaRPr lang="en-US" sz="1200" b="0" strike="noStrike" spc="-1">
              <a:latin typeface="Times New Roman"/>
            </a:endParaRPr>
          </a:p>
        </p:txBody>
      </p:sp>
      <p:sp>
        <p:nvSpPr>
          <p:cNvPr id="253" name="PlaceHolder 3"/>
          <p:cNvSpPr>
            <a:spLocks noGrp="1"/>
          </p:cNvSpPr>
          <p:nvPr>
            <p:ph type="ftr" idx="20"/>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254" name="PlaceHolder 4"/>
          <p:cNvSpPr>
            <a:spLocks noGrp="1"/>
          </p:cNvSpPr>
          <p:nvPr>
            <p:ph type="sldNum" idx="21"/>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defRPr>
            </a:lvl1pPr>
          </a:lstStyle>
          <a:p>
            <a:pPr algn="r">
              <a:lnSpc>
                <a:spcPct val="100000"/>
              </a:lnSpc>
            </a:pPr>
            <a:fld id="{79D0DA8F-F730-44A8-B4E8-8087F106183B}" type="slidenum">
              <a:rPr lang="en-US" sz="1200" b="0" strike="noStrike" spc="-1">
                <a:solidFill>
                  <a:srgbClr val="898989"/>
                </a:solidFill>
                <a:latin typeface="Calibri"/>
              </a:rPr>
              <a:t>‹#›</a:t>
            </a:fld>
            <a:endParaRPr lang="en-US" sz="1200" b="0" strike="noStrike" spc="-1">
              <a:latin typeface="Times New Roman"/>
            </a:endParaRPr>
          </a:p>
        </p:txBody>
      </p:sp>
      <p:sp>
        <p:nvSpPr>
          <p:cNvPr id="255"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zh-TW" sz="3200" b="0" strike="noStrike" spc="-1">
                <a:latin typeface="Arial"/>
              </a:rPr>
              <a:t>請按這裡編輯大綱文字格式</a:t>
            </a:r>
            <a:endParaRPr lang="en-US" sz="3200" b="0" strike="noStrike" spc="-1">
              <a:latin typeface="Arial"/>
            </a:endParaRPr>
          </a:p>
          <a:p>
            <a:pPr marL="864000" lvl="1" indent="-324000">
              <a:spcBef>
                <a:spcPts val="1134"/>
              </a:spcBef>
              <a:buClr>
                <a:srgbClr val="000000"/>
              </a:buClr>
              <a:buSzPct val="75000"/>
              <a:buFont typeface="Symbol" charset="2"/>
              <a:buChar char=""/>
            </a:pPr>
            <a:r>
              <a:rPr lang="zh-TW" sz="2800" b="0" strike="noStrike" spc="-1">
                <a:latin typeface="Arial"/>
              </a:rPr>
              <a:t>第二個大綱層次</a:t>
            </a:r>
            <a:endParaRPr lang="en-US" sz="2800" b="0" strike="noStrike" spc="-1">
              <a:latin typeface="Arial"/>
            </a:endParaRPr>
          </a:p>
          <a:p>
            <a:pPr marL="1296000" lvl="2" indent="-288000">
              <a:spcBef>
                <a:spcPts val="850"/>
              </a:spcBef>
              <a:buClr>
                <a:srgbClr val="000000"/>
              </a:buClr>
              <a:buSzPct val="45000"/>
              <a:buFont typeface="Wingdings" charset="2"/>
              <a:buChar char=""/>
            </a:pPr>
            <a:r>
              <a:rPr lang="zh-TW" sz="2400" b="0" strike="noStrike" spc="-1">
                <a:latin typeface="Arial"/>
              </a:rPr>
              <a:t>第三個大綱層次</a:t>
            </a:r>
            <a:endParaRPr lang="en-US" sz="2400" b="0" strike="noStrike" spc="-1">
              <a:latin typeface="Arial"/>
            </a:endParaRPr>
          </a:p>
          <a:p>
            <a:pPr marL="1728000" lvl="3" indent="-216000">
              <a:spcBef>
                <a:spcPts val="567"/>
              </a:spcBef>
              <a:buClr>
                <a:srgbClr val="000000"/>
              </a:buClr>
              <a:buSzPct val="75000"/>
              <a:buFont typeface="Symbol" charset="2"/>
              <a:buChar char=""/>
            </a:pPr>
            <a:r>
              <a:rPr lang="zh-TW" sz="2000" b="0" strike="noStrike" spc="-1">
                <a:latin typeface="Arial"/>
              </a:rPr>
              <a:t>第四個大綱層次</a:t>
            </a:r>
            <a:endParaRPr lang="en-US" sz="2000" b="0" strike="noStrike" spc="-1">
              <a:latin typeface="Arial"/>
            </a:endParaRPr>
          </a:p>
          <a:p>
            <a:pPr marL="2160000" lvl="4" indent="-216000">
              <a:spcBef>
                <a:spcPts val="283"/>
              </a:spcBef>
              <a:buClr>
                <a:srgbClr val="000000"/>
              </a:buClr>
              <a:buSzPct val="45000"/>
              <a:buFont typeface="Wingdings" charset="2"/>
              <a:buChar char=""/>
            </a:pPr>
            <a:r>
              <a:rPr lang="zh-TW" sz="2000" b="0" strike="noStrike" spc="-1">
                <a:latin typeface="Arial"/>
              </a:rPr>
              <a:t>第五個大綱層次</a:t>
            </a:r>
            <a:endParaRPr lang="en-US" sz="2000" b="0" strike="noStrike" spc="-1">
              <a:latin typeface="Arial"/>
            </a:endParaRPr>
          </a:p>
          <a:p>
            <a:pPr marL="2592000" lvl="5" indent="-216000">
              <a:spcBef>
                <a:spcPts val="283"/>
              </a:spcBef>
              <a:buClr>
                <a:srgbClr val="000000"/>
              </a:buClr>
              <a:buSzPct val="45000"/>
              <a:buFont typeface="Wingdings" charset="2"/>
              <a:buChar char=""/>
            </a:pPr>
            <a:r>
              <a:rPr lang="zh-TW" sz="2000" b="0" strike="noStrike" spc="-1">
                <a:latin typeface="Arial"/>
              </a:rPr>
              <a:t>第六個大綱層次</a:t>
            </a:r>
            <a:endParaRPr lang="en-US" sz="2000" b="0" strike="noStrike" spc="-1">
              <a:latin typeface="Arial"/>
            </a:endParaRPr>
          </a:p>
          <a:p>
            <a:pPr marL="3024000" lvl="6" indent="-216000">
              <a:spcBef>
                <a:spcPts val="283"/>
              </a:spcBef>
              <a:buClr>
                <a:srgbClr val="000000"/>
              </a:buClr>
              <a:buSzPct val="45000"/>
              <a:buFont typeface="Wingdings" charset="2"/>
              <a:buChar char=""/>
            </a:pPr>
            <a:r>
              <a:rPr lang="zh-TW" sz="2000" b="0" strike="noStrike" spc="-1">
                <a:latin typeface="Arial"/>
              </a:rPr>
              <a:t>第七個大綱層次</a:t>
            </a:r>
            <a:endParaRPr lang="en-US" sz="2000" b="0" strike="noStrike" spc="-1">
              <a:latin typeface="Arial"/>
            </a:endParaRP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zh-TW" sz="4400" b="0" strike="noStrike" spc="-1">
                <a:latin typeface="Arial"/>
              </a:rPr>
              <a:t>請按這裡編輯題名文字格式</a:t>
            </a:r>
            <a:endParaRPr lang="en-US" sz="4400" b="0" strike="noStrike" spc="-1">
              <a:latin typeface="Arial"/>
            </a:endParaRPr>
          </a:p>
        </p:txBody>
      </p:sp>
      <p:sp>
        <p:nvSpPr>
          <p:cNvPr id="29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zh-TW" sz="3200" b="0" strike="noStrike" spc="-1">
                <a:latin typeface="Arial"/>
              </a:rPr>
              <a:t>請按這裡編輯大綱文字格式</a:t>
            </a:r>
            <a:endParaRPr lang="en-US" sz="3200" b="0" strike="noStrike" spc="-1">
              <a:latin typeface="Arial"/>
            </a:endParaRPr>
          </a:p>
          <a:p>
            <a:pPr marL="864000" lvl="1" indent="-324000">
              <a:spcBef>
                <a:spcPts val="1134"/>
              </a:spcBef>
              <a:buClr>
                <a:srgbClr val="000000"/>
              </a:buClr>
              <a:buSzPct val="75000"/>
              <a:buFont typeface="Symbol" charset="2"/>
              <a:buChar char=""/>
            </a:pPr>
            <a:r>
              <a:rPr lang="zh-TW" sz="2800" b="0" strike="noStrike" spc="-1">
                <a:latin typeface="Arial"/>
              </a:rPr>
              <a:t>第二個大綱層次</a:t>
            </a:r>
            <a:endParaRPr lang="en-US" sz="2800" b="0" strike="noStrike" spc="-1">
              <a:latin typeface="Arial"/>
            </a:endParaRPr>
          </a:p>
          <a:p>
            <a:pPr marL="1296000" lvl="2" indent="-288000">
              <a:spcBef>
                <a:spcPts val="850"/>
              </a:spcBef>
              <a:buClr>
                <a:srgbClr val="000000"/>
              </a:buClr>
              <a:buSzPct val="45000"/>
              <a:buFont typeface="Wingdings" charset="2"/>
              <a:buChar char=""/>
            </a:pPr>
            <a:r>
              <a:rPr lang="zh-TW" sz="2400" b="0" strike="noStrike" spc="-1">
                <a:latin typeface="Arial"/>
              </a:rPr>
              <a:t>第三個大綱層次</a:t>
            </a:r>
            <a:endParaRPr lang="en-US" sz="2400" b="0" strike="noStrike" spc="-1">
              <a:latin typeface="Arial"/>
            </a:endParaRPr>
          </a:p>
          <a:p>
            <a:pPr marL="1728000" lvl="3" indent="-216000">
              <a:spcBef>
                <a:spcPts val="567"/>
              </a:spcBef>
              <a:buClr>
                <a:srgbClr val="000000"/>
              </a:buClr>
              <a:buSzPct val="75000"/>
              <a:buFont typeface="Symbol" charset="2"/>
              <a:buChar char=""/>
            </a:pPr>
            <a:r>
              <a:rPr lang="zh-TW" sz="2000" b="0" strike="noStrike" spc="-1">
                <a:latin typeface="Arial"/>
              </a:rPr>
              <a:t>第四個大綱層次</a:t>
            </a:r>
            <a:endParaRPr lang="en-US" sz="2000" b="0" strike="noStrike" spc="-1">
              <a:latin typeface="Arial"/>
            </a:endParaRPr>
          </a:p>
          <a:p>
            <a:pPr marL="2160000" lvl="4" indent="-216000">
              <a:spcBef>
                <a:spcPts val="283"/>
              </a:spcBef>
              <a:buClr>
                <a:srgbClr val="000000"/>
              </a:buClr>
              <a:buSzPct val="45000"/>
              <a:buFont typeface="Wingdings" charset="2"/>
              <a:buChar char=""/>
            </a:pPr>
            <a:r>
              <a:rPr lang="zh-TW" sz="2000" b="0" strike="noStrike" spc="-1">
                <a:latin typeface="Arial"/>
              </a:rPr>
              <a:t>第五個大綱層次</a:t>
            </a:r>
            <a:endParaRPr lang="en-US" sz="2000" b="0" strike="noStrike" spc="-1">
              <a:latin typeface="Arial"/>
            </a:endParaRPr>
          </a:p>
          <a:p>
            <a:pPr marL="2592000" lvl="5" indent="-216000">
              <a:spcBef>
                <a:spcPts val="283"/>
              </a:spcBef>
              <a:buClr>
                <a:srgbClr val="000000"/>
              </a:buClr>
              <a:buSzPct val="45000"/>
              <a:buFont typeface="Wingdings" charset="2"/>
              <a:buChar char=""/>
            </a:pPr>
            <a:r>
              <a:rPr lang="zh-TW" sz="2000" b="0" strike="noStrike" spc="-1">
                <a:latin typeface="Arial"/>
              </a:rPr>
              <a:t>第六個大綱層次</a:t>
            </a:r>
            <a:endParaRPr lang="en-US" sz="2000" b="0" strike="noStrike" spc="-1">
              <a:latin typeface="Arial"/>
            </a:endParaRPr>
          </a:p>
          <a:p>
            <a:pPr marL="3024000" lvl="6" indent="-216000">
              <a:spcBef>
                <a:spcPts val="283"/>
              </a:spcBef>
              <a:buClr>
                <a:srgbClr val="000000"/>
              </a:buClr>
              <a:buSzPct val="45000"/>
              <a:buFont typeface="Wingdings" charset="2"/>
              <a:buChar char=""/>
            </a:pPr>
            <a:r>
              <a:rPr lang="zh-TW" sz="2000" b="0" strike="noStrike" spc="-1">
                <a:latin typeface="Arial"/>
              </a:rPr>
              <a:t>第七個大綱層次</a:t>
            </a:r>
            <a:endParaRPr lang="en-US" sz="2000" b="0" strike="noStrike" spc="-1">
              <a:latin typeface="Arial"/>
            </a:endParaRP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0" name="PlaceHolder 1"/>
          <p:cNvSpPr>
            <a:spLocks noGrp="1"/>
          </p:cNvSpPr>
          <p:nvPr>
            <p:ph type="title"/>
          </p:nvPr>
        </p:nvSpPr>
        <p:spPr>
          <a:xfrm>
            <a:off x="839880" y="457200"/>
            <a:ext cx="3932280" cy="1600200"/>
          </a:xfrm>
          <a:prstGeom prst="rect">
            <a:avLst/>
          </a:prstGeom>
        </p:spPr>
        <p:txBody>
          <a:bodyPr anchor="b">
            <a:normAutofit/>
          </a:bodyPr>
          <a:lstStyle/>
          <a:p>
            <a:pPr>
              <a:lnSpc>
                <a:spcPct val="90000"/>
              </a:lnSpc>
            </a:pPr>
            <a:r>
              <a:rPr lang="zh-TW" sz="3200" b="0" strike="noStrike" spc="-1">
                <a:solidFill>
                  <a:srgbClr val="000000"/>
                </a:solidFill>
                <a:latin typeface="Calibri Light"/>
                <a:ea typeface="新細明體"/>
              </a:rPr>
              <a:t>按一下以編輯母片標題樣式</a:t>
            </a:r>
            <a:endParaRPr lang="en-US" sz="3200" b="0" strike="noStrike" spc="-1">
              <a:latin typeface="Arial"/>
            </a:endParaRPr>
          </a:p>
        </p:txBody>
      </p:sp>
      <p:sp>
        <p:nvSpPr>
          <p:cNvPr id="331" name="PlaceHolder 2"/>
          <p:cNvSpPr>
            <a:spLocks noGrp="1"/>
          </p:cNvSpPr>
          <p:nvPr>
            <p:ph type="title"/>
          </p:nvPr>
        </p:nvSpPr>
        <p:spPr>
          <a:xfrm>
            <a:off x="5183280" y="987480"/>
            <a:ext cx="6172200" cy="4873680"/>
          </a:xfrm>
          <a:prstGeom prst="rect">
            <a:avLst/>
          </a:prstGeom>
        </p:spPr>
        <p:txBody>
          <a:bodyPr>
            <a:normAutofit/>
          </a:bodyPr>
          <a:lstStyle/>
          <a:p>
            <a:pPr marL="228600" indent="-228600">
              <a:lnSpc>
                <a:spcPct val="90000"/>
              </a:lnSpc>
              <a:spcBef>
                <a:spcPts val="1001"/>
              </a:spcBef>
              <a:buClr>
                <a:srgbClr val="000000"/>
              </a:buClr>
              <a:buFont typeface="Arial"/>
              <a:buChar char="•"/>
            </a:pPr>
            <a:r>
              <a:rPr lang="zh-TW" sz="3200" b="0" strike="noStrike" spc="-1">
                <a:solidFill>
                  <a:srgbClr val="000000"/>
                </a:solidFill>
                <a:latin typeface="Calibri"/>
                <a:ea typeface="新細明體"/>
              </a:rPr>
              <a:t>按一下以編輯母片文字樣式</a:t>
            </a:r>
            <a:endParaRPr lang="en-US" sz="3200" b="0" strike="noStrike" spc="-1">
              <a:latin typeface="Arial"/>
            </a:endParaRPr>
          </a:p>
          <a:p>
            <a:pPr marL="685800" lvl="1" indent="-228600">
              <a:lnSpc>
                <a:spcPct val="90000"/>
              </a:lnSpc>
              <a:spcBef>
                <a:spcPts val="499"/>
              </a:spcBef>
              <a:buClr>
                <a:srgbClr val="000000"/>
              </a:buClr>
              <a:buFont typeface="Arial"/>
              <a:buChar char="•"/>
            </a:pPr>
            <a:r>
              <a:rPr lang="zh-TW" sz="2800" b="0" strike="noStrike" spc="-1">
                <a:solidFill>
                  <a:srgbClr val="000000"/>
                </a:solidFill>
                <a:latin typeface="Calibri"/>
                <a:ea typeface="新細明體"/>
              </a:rPr>
              <a:t>第二層</a:t>
            </a:r>
            <a:endParaRPr lang="en-US" sz="2800" b="0" strike="noStrike" spc="-1">
              <a:latin typeface="Arial"/>
            </a:endParaRPr>
          </a:p>
          <a:p>
            <a:pPr marL="1143000" lvl="2" indent="-228600">
              <a:lnSpc>
                <a:spcPct val="90000"/>
              </a:lnSpc>
              <a:spcBef>
                <a:spcPts val="499"/>
              </a:spcBef>
              <a:buClr>
                <a:srgbClr val="000000"/>
              </a:buClr>
              <a:buFont typeface="Arial"/>
              <a:buChar char="•"/>
            </a:pPr>
            <a:r>
              <a:rPr lang="zh-TW" sz="2400" b="0" strike="noStrike" spc="-1">
                <a:solidFill>
                  <a:srgbClr val="000000"/>
                </a:solidFill>
                <a:latin typeface="Calibri"/>
                <a:ea typeface="新細明體"/>
              </a:rPr>
              <a:t>第三層</a:t>
            </a:r>
            <a:endParaRPr lang="en-US" sz="2400" b="0" strike="noStrike" spc="-1">
              <a:latin typeface="Arial"/>
            </a:endParaRPr>
          </a:p>
          <a:p>
            <a:pPr marL="1600200" lvl="3" indent="-228600">
              <a:lnSpc>
                <a:spcPct val="90000"/>
              </a:lnSpc>
              <a:spcBef>
                <a:spcPts val="499"/>
              </a:spcBef>
              <a:buClr>
                <a:srgbClr val="000000"/>
              </a:buClr>
              <a:buFont typeface="Arial"/>
              <a:buChar char="•"/>
            </a:pPr>
            <a:r>
              <a:rPr lang="zh-TW" sz="2000" b="0" strike="noStrike" spc="-1">
                <a:solidFill>
                  <a:srgbClr val="000000"/>
                </a:solidFill>
                <a:latin typeface="Calibri"/>
                <a:ea typeface="新細明體"/>
              </a:rPr>
              <a:t>第四層</a:t>
            </a:r>
            <a:endParaRPr lang="en-US" sz="2000" b="0" strike="noStrike" spc="-1">
              <a:latin typeface="Arial"/>
            </a:endParaRPr>
          </a:p>
          <a:p>
            <a:pPr marL="2057400" lvl="4" indent="-228600">
              <a:lnSpc>
                <a:spcPct val="90000"/>
              </a:lnSpc>
              <a:spcBef>
                <a:spcPts val="499"/>
              </a:spcBef>
              <a:buClr>
                <a:srgbClr val="000000"/>
              </a:buClr>
              <a:buFont typeface="Arial"/>
              <a:buChar char="•"/>
            </a:pPr>
            <a:r>
              <a:rPr lang="zh-TW" sz="2000" b="0" strike="noStrike" spc="-1">
                <a:solidFill>
                  <a:srgbClr val="000000"/>
                </a:solidFill>
                <a:latin typeface="Calibri"/>
                <a:ea typeface="新細明體"/>
              </a:rPr>
              <a:t>第五層</a:t>
            </a:r>
            <a:endParaRPr lang="en-US" sz="2000" b="0" strike="noStrike" spc="-1">
              <a:latin typeface="Arial"/>
            </a:endParaRPr>
          </a:p>
        </p:txBody>
      </p:sp>
      <p:sp>
        <p:nvSpPr>
          <p:cNvPr id="332" name="PlaceHolder 3"/>
          <p:cNvSpPr>
            <a:spLocks noGrp="1"/>
          </p:cNvSpPr>
          <p:nvPr>
            <p:ph type="body"/>
          </p:nvPr>
        </p:nvSpPr>
        <p:spPr>
          <a:xfrm>
            <a:off x="839880" y="2057400"/>
            <a:ext cx="3932280" cy="3811680"/>
          </a:xfrm>
          <a:prstGeom prst="rect">
            <a:avLst/>
          </a:prstGeom>
        </p:spPr>
        <p:txBody>
          <a:bodyPr>
            <a:normAutofit/>
          </a:bodyPr>
          <a:lstStyle/>
          <a:p>
            <a:pPr marL="432000" indent="-324000">
              <a:lnSpc>
                <a:spcPct val="90000"/>
              </a:lnSpc>
              <a:spcBef>
                <a:spcPts val="1001"/>
              </a:spcBef>
              <a:buClr>
                <a:srgbClr val="000000"/>
              </a:buClr>
              <a:buSzPct val="45000"/>
              <a:buFont typeface="Wingdings" charset="2"/>
              <a:buChar char=""/>
            </a:pPr>
            <a:r>
              <a:rPr lang="zh-TW" sz="1600" b="0" strike="noStrike" spc="-1">
                <a:solidFill>
                  <a:srgbClr val="000000"/>
                </a:solidFill>
                <a:latin typeface="Calibri"/>
                <a:ea typeface="新細明體"/>
              </a:rPr>
              <a:t>按一下以編輯母片文字樣式</a:t>
            </a:r>
            <a:endParaRPr lang="en-US" sz="1600" b="0" strike="noStrike" spc="-1">
              <a:latin typeface="Arial"/>
            </a:endParaRPr>
          </a:p>
        </p:txBody>
      </p:sp>
      <p:sp>
        <p:nvSpPr>
          <p:cNvPr id="333" name="PlaceHolder 4"/>
          <p:cNvSpPr>
            <a:spLocks noGrp="1"/>
          </p:cNvSpPr>
          <p:nvPr>
            <p:ph type="dt" idx="22"/>
          </p:nvPr>
        </p:nvSpPr>
        <p:spPr>
          <a:xfrm>
            <a:off x="838080" y="6356520"/>
            <a:ext cx="2743200" cy="365040"/>
          </a:xfrm>
          <a:prstGeom prst="rect">
            <a:avLst/>
          </a:prstGeom>
        </p:spPr>
        <p:txBody>
          <a:bodyPr anchor="ctr">
            <a:noAutofit/>
          </a:bodyPr>
          <a:lstStyle>
            <a:lvl1pPr>
              <a:lnSpc>
                <a:spcPct val="100000"/>
              </a:lnSpc>
              <a:defRPr lang="en-US" sz="1200" b="0" strike="noStrike" spc="-1">
                <a:solidFill>
                  <a:srgbClr val="898989"/>
                </a:solidFill>
                <a:latin typeface="Calibri"/>
              </a:defRPr>
            </a:lvl1pPr>
          </a:lstStyle>
          <a:p>
            <a:pPr>
              <a:lnSpc>
                <a:spcPct val="100000"/>
              </a:lnSpc>
            </a:pPr>
            <a:fld id="{5C965FC5-85EB-4E23-8F24-EAB46FF94602}" type="datetime">
              <a:rPr lang="en-US" sz="1200" b="0" strike="noStrike" spc="-1">
                <a:solidFill>
                  <a:srgbClr val="898989"/>
                </a:solidFill>
                <a:latin typeface="Calibri"/>
              </a:rPr>
              <a:t>9/7/2024</a:t>
            </a:fld>
            <a:endParaRPr lang="en-US" sz="1200" b="0" strike="noStrike" spc="-1">
              <a:latin typeface="Times New Roman"/>
            </a:endParaRPr>
          </a:p>
        </p:txBody>
      </p:sp>
      <p:sp>
        <p:nvSpPr>
          <p:cNvPr id="334" name="PlaceHolder 5"/>
          <p:cNvSpPr>
            <a:spLocks noGrp="1"/>
          </p:cNvSpPr>
          <p:nvPr>
            <p:ph type="ftr" idx="23"/>
          </p:nvPr>
        </p:nvSpPr>
        <p:spPr>
          <a:xfrm>
            <a:off x="4038480" y="6356520"/>
            <a:ext cx="4114800" cy="365040"/>
          </a:xfrm>
          <a:prstGeom prst="rect">
            <a:avLst/>
          </a:prstGeom>
        </p:spPr>
        <p:txBody>
          <a:bodyPr anchor="ctr" anchorCtr="1">
            <a:noAutofit/>
          </a:bodyPr>
          <a:lstStyle>
            <a:lvl1pPr>
              <a:defRPr lang="en-US" sz="2400" b="0" strike="noStrike" spc="-1">
                <a:latin typeface="Times New Roman"/>
              </a:defRPr>
            </a:lvl1pPr>
          </a:lstStyle>
          <a:p>
            <a:endParaRPr lang="en-US" sz="2400" b="0" strike="noStrike" spc="-1">
              <a:latin typeface="Times New Roman"/>
            </a:endParaRPr>
          </a:p>
        </p:txBody>
      </p:sp>
      <p:sp>
        <p:nvSpPr>
          <p:cNvPr id="335" name="PlaceHolder 6"/>
          <p:cNvSpPr>
            <a:spLocks noGrp="1"/>
          </p:cNvSpPr>
          <p:nvPr>
            <p:ph type="sldNum" idx="24"/>
          </p:nvPr>
        </p:nvSpPr>
        <p:spPr>
          <a:xfrm>
            <a:off x="8610480" y="6356520"/>
            <a:ext cx="2743200" cy="365040"/>
          </a:xfrm>
          <a:prstGeom prst="rect">
            <a:avLst/>
          </a:prstGeom>
        </p:spPr>
        <p:txBody>
          <a:bodyPr anchor="ctr">
            <a:noAutofit/>
          </a:bodyPr>
          <a:lstStyle>
            <a:lvl1pPr algn="r">
              <a:lnSpc>
                <a:spcPct val="100000"/>
              </a:lnSpc>
              <a:defRPr lang="en-US" sz="1200" b="0" strike="noStrike" spc="-1">
                <a:solidFill>
                  <a:srgbClr val="898989"/>
                </a:solidFill>
                <a:latin typeface="Calibri"/>
              </a:defRPr>
            </a:lvl1pPr>
          </a:lstStyle>
          <a:p>
            <a:pPr algn="r">
              <a:lnSpc>
                <a:spcPct val="100000"/>
              </a:lnSpc>
            </a:pPr>
            <a:fld id="{40EEBA36-0241-42B7-951F-19591397232C}" type="slidenum">
              <a:rPr lang="en-US" sz="1200" b="0" strike="noStrike" spc="-1">
                <a:solidFill>
                  <a:srgbClr val="898989"/>
                </a:solidFill>
                <a:latin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0.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80.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8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80.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0.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8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0.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77" name="圖片 3"/>
          <p:cNvPicPr/>
          <p:nvPr/>
        </p:nvPicPr>
        <p:blipFill>
          <a:blip r:embed="rId2"/>
          <a:stretch/>
        </p:blipFill>
        <p:spPr>
          <a:xfrm>
            <a:off x="0" y="5400"/>
            <a:ext cx="12192120" cy="6846840"/>
          </a:xfrm>
          <a:prstGeom prst="rect">
            <a:avLst/>
          </a:prstGeom>
          <a:ln w="1260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6" name="矩形 7"/>
          <p:cNvSpPr/>
          <p:nvPr/>
        </p:nvSpPr>
        <p:spPr>
          <a:xfrm>
            <a:off x="2091240" y="5726520"/>
            <a:ext cx="8100360" cy="924120"/>
          </a:xfrm>
          <a:custGeom>
            <a:avLst/>
            <a:gdLst/>
            <a:ahLst/>
            <a:cxnLst/>
            <a:rect l="l" t="t" r="r" b="b"/>
            <a:pathLst>
              <a:path w="21600" h="21600">
                <a:moveTo>
                  <a:pt x="0" y="0"/>
                </a:moveTo>
                <a:lnTo>
                  <a:pt x="21600" y="0"/>
                </a:lnTo>
                <a:lnTo>
                  <a:pt x="21600" y="21600"/>
                </a:lnTo>
                <a:lnTo>
                  <a:pt x="0" y="21600"/>
                </a:lnTo>
                <a:close/>
              </a:path>
            </a:pathLst>
          </a:custGeom>
          <a:solidFill>
            <a:srgbClr val="9DC3E6">
              <a:alpha val="50000"/>
            </a:srgbClr>
          </a:solidFill>
          <a:ln w="12600">
            <a:solidFill>
              <a:srgbClr val="9DC3E6">
                <a:alpha val="50000"/>
              </a:srgbClr>
            </a:solidFill>
            <a:miter/>
          </a:ln>
        </p:spPr>
        <p:style>
          <a:lnRef idx="0">
            <a:scrgbClr r="0" g="0" b="0"/>
          </a:lnRef>
          <a:fillRef idx="0">
            <a:scrgbClr r="0" g="0" b="0"/>
          </a:fillRef>
          <a:effectRef idx="0">
            <a:scrgbClr r="0" g="0" b="0"/>
          </a:effectRef>
          <a:fontRef idx="minor"/>
        </p:style>
      </p:sp>
      <p:pic>
        <p:nvPicPr>
          <p:cNvPr id="1227" name="圖片 10"/>
          <p:cNvPicPr/>
          <p:nvPr/>
        </p:nvPicPr>
        <p:blipFill>
          <a:blip r:embed="rId2"/>
          <a:srcRect l="7847" t="68652" r="11306" b="16972"/>
          <a:stretch/>
        </p:blipFill>
        <p:spPr>
          <a:xfrm>
            <a:off x="2124360" y="1226520"/>
            <a:ext cx="8070840" cy="1688040"/>
          </a:xfrm>
          <a:prstGeom prst="rect">
            <a:avLst/>
          </a:prstGeom>
          <a:ln w="12600">
            <a:noFill/>
          </a:ln>
        </p:spPr>
      </p:pic>
      <p:sp>
        <p:nvSpPr>
          <p:cNvPr id="1228" name="標題 1"/>
          <p:cNvSpPr txBox="1"/>
          <p:nvPr/>
        </p:nvSpPr>
        <p:spPr>
          <a:xfrm>
            <a:off x="838080" y="13320"/>
            <a:ext cx="10515600" cy="1325520"/>
          </a:xfrm>
          <a:prstGeom prst="rect">
            <a:avLst/>
          </a:prstGeom>
          <a:noFill/>
          <a:ln w="12600">
            <a:noFill/>
          </a:ln>
        </p:spPr>
        <p:txBody>
          <a:bodyPr anchor="ctr" anchorCtr="1">
            <a:normAutofit/>
          </a:bodyPr>
          <a:lstStyle/>
          <a:p>
            <a:pPr algn="ctr">
              <a:lnSpc>
                <a:spcPct val="100000"/>
              </a:lnSpc>
            </a:pPr>
            <a:r>
              <a:rPr lang="zh-TW" sz="4800" b="1" strike="noStrike" spc="-1">
                <a:solidFill>
                  <a:srgbClr val="000000"/>
                </a:solidFill>
                <a:latin typeface="標楷體"/>
                <a:ea typeface="標楷體"/>
              </a:rPr>
              <a:t>各科基本能力題示例</a:t>
            </a:r>
            <a:endParaRPr lang="en-US" sz="4800" b="0" strike="noStrike" spc="-1">
              <a:latin typeface="Arial"/>
            </a:endParaRPr>
          </a:p>
        </p:txBody>
      </p:sp>
      <p:sp>
        <p:nvSpPr>
          <p:cNvPr id="1229" name="內容版面配置區 2"/>
          <p:cNvSpPr txBox="1"/>
          <p:nvPr/>
        </p:nvSpPr>
        <p:spPr>
          <a:xfrm>
            <a:off x="2086200" y="1249920"/>
            <a:ext cx="8099280" cy="1755720"/>
          </a:xfrm>
          <a:prstGeom prst="rect">
            <a:avLst/>
          </a:prstGeom>
          <a:noFill/>
          <a:ln w="28440">
            <a:solidFill>
              <a:srgbClr val="9DC3E6"/>
            </a:solidFill>
            <a:miter/>
          </a:ln>
        </p:spPr>
        <p:txBody>
          <a:bodyPr>
            <a:normAutofit/>
          </a:bodyPr>
          <a:lstStyle/>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300"/>
              </a:spcBef>
            </a:pPr>
            <a:r>
              <a:rPr lang="en-US" sz="1200" b="0" strike="noStrike" spc="-1">
                <a:solidFill>
                  <a:srgbClr val="000000"/>
                </a:solidFill>
                <a:latin typeface="Times New Roman"/>
                <a:ea typeface="新細明體"/>
              </a:rPr>
              <a:t> </a:t>
            </a:r>
            <a:endParaRPr lang="en-US" sz="1200" b="0" strike="noStrike" spc="-1">
              <a:latin typeface="Arial"/>
            </a:endParaRPr>
          </a:p>
        </p:txBody>
      </p:sp>
      <p:pic>
        <p:nvPicPr>
          <p:cNvPr id="1230" name="圖片 5"/>
          <p:cNvPicPr/>
          <p:nvPr/>
        </p:nvPicPr>
        <p:blipFill>
          <a:blip r:embed="rId3"/>
          <a:srcRect l="13282" t="33626" r="23617" b="44125"/>
          <a:stretch/>
        </p:blipFill>
        <p:spPr>
          <a:xfrm>
            <a:off x="2156400" y="3143520"/>
            <a:ext cx="7966800" cy="2403360"/>
          </a:xfrm>
          <a:prstGeom prst="rect">
            <a:avLst/>
          </a:prstGeom>
          <a:ln w="12600">
            <a:noFill/>
          </a:ln>
        </p:spPr>
      </p:pic>
      <p:sp>
        <p:nvSpPr>
          <p:cNvPr id="1231" name="內容版面配置區 2"/>
          <p:cNvSpPr txBox="1"/>
          <p:nvPr/>
        </p:nvSpPr>
        <p:spPr>
          <a:xfrm>
            <a:off x="2093760" y="3098880"/>
            <a:ext cx="8100360" cy="2519640"/>
          </a:xfrm>
          <a:prstGeom prst="rect">
            <a:avLst/>
          </a:prstGeom>
          <a:noFill/>
          <a:ln w="28440">
            <a:solidFill>
              <a:srgbClr val="9DC3E6"/>
            </a:solidFill>
            <a:miter/>
          </a:ln>
        </p:spPr>
        <p:txBody>
          <a:bodyPr>
            <a:noAutofit/>
          </a:bodyPr>
          <a:lstStyle/>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300"/>
              </a:spcBef>
            </a:pPr>
            <a:endParaRPr lang="en-US" sz="1200" b="0" strike="noStrike" spc="-1">
              <a:latin typeface="Arial"/>
            </a:endParaRPr>
          </a:p>
        </p:txBody>
      </p:sp>
      <p:pic>
        <p:nvPicPr>
          <p:cNvPr id="1232" name="圖片 8" descr="Thumbnail for version as of 00:15, 30 November 2007"/>
          <p:cNvPicPr/>
          <p:nvPr/>
        </p:nvPicPr>
        <p:blipFill>
          <a:blip r:embed="rId4"/>
          <a:stretch/>
        </p:blipFill>
        <p:spPr>
          <a:xfrm>
            <a:off x="6697080" y="2311920"/>
            <a:ext cx="216000" cy="203400"/>
          </a:xfrm>
          <a:prstGeom prst="rect">
            <a:avLst/>
          </a:prstGeom>
          <a:ln w="12600">
            <a:noFill/>
          </a:ln>
        </p:spPr>
      </p:pic>
      <p:pic>
        <p:nvPicPr>
          <p:cNvPr id="1233" name="圖片 9" descr="Thumbnail for version as of 00:15, 30 November 2007"/>
          <p:cNvPicPr/>
          <p:nvPr/>
        </p:nvPicPr>
        <p:blipFill>
          <a:blip r:embed="rId4"/>
          <a:stretch/>
        </p:blipFill>
        <p:spPr>
          <a:xfrm>
            <a:off x="2549880" y="4086360"/>
            <a:ext cx="216000" cy="203400"/>
          </a:xfrm>
          <a:prstGeom prst="rect">
            <a:avLst/>
          </a:prstGeom>
          <a:ln w="12600">
            <a:noFill/>
          </a:ln>
        </p:spPr>
      </p:pic>
      <p:sp>
        <p:nvSpPr>
          <p:cNvPr id="1234" name="矩形 11"/>
          <p:cNvSpPr/>
          <p:nvPr/>
        </p:nvSpPr>
        <p:spPr>
          <a:xfrm>
            <a:off x="2093760" y="5788440"/>
            <a:ext cx="8151480" cy="7621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a:spAutoFit/>
          </a:bodyPr>
          <a:lstStyle/>
          <a:p>
            <a:pPr marL="442800" indent="-317520">
              <a:lnSpc>
                <a:spcPct val="100000"/>
              </a:lnSpc>
              <a:buClr>
                <a:srgbClr val="000000"/>
              </a:buClr>
              <a:buFont typeface="StarSymbol"/>
              <a:buAutoNum type="arabicPeriod"/>
            </a:pPr>
            <a:r>
              <a:rPr lang="zh-TW" sz="2200" b="0" strike="noStrike" spc="-1">
                <a:solidFill>
                  <a:srgbClr val="000000"/>
                </a:solidFill>
                <a:latin typeface="Times New Roman"/>
                <a:ea typeface="標楷體"/>
              </a:rPr>
              <a:t>相對簡單的情境，或是學生熟悉的情境。</a:t>
            </a:r>
            <a:endParaRPr lang="en-US" sz="2200" b="0" strike="noStrike" spc="-1">
              <a:latin typeface="Arial"/>
            </a:endParaRPr>
          </a:p>
          <a:p>
            <a:pPr marL="442800" indent="-317520">
              <a:lnSpc>
                <a:spcPct val="100000"/>
              </a:lnSpc>
              <a:buClr>
                <a:srgbClr val="000000"/>
              </a:buClr>
              <a:buFont typeface="StarSymbol"/>
              <a:buAutoNum type="arabicPeriod"/>
            </a:pPr>
            <a:r>
              <a:rPr lang="zh-TW" sz="2200" b="0" strike="noStrike" spc="-1">
                <a:solidFill>
                  <a:srgbClr val="000000"/>
                </a:solidFill>
                <a:latin typeface="Times New Roman"/>
                <a:ea typeface="標楷體"/>
              </a:rPr>
              <a:t>記憶或理解學科重要知識。</a:t>
            </a:r>
            <a:endParaRPr lang="en-US" sz="2200" b="0" strike="noStrike" spc="-1">
              <a:latin typeface="Arial"/>
            </a:endParaRPr>
          </a:p>
        </p:txBody>
      </p:sp>
      <p:sp>
        <p:nvSpPr>
          <p:cNvPr id="1235" name="投影片編號版面配置區 1"/>
          <p:cNvSpPr txBox="1"/>
          <p:nvPr/>
        </p:nvSpPr>
        <p:spPr>
          <a:xfrm>
            <a:off x="11728080" y="6383880"/>
            <a:ext cx="525600" cy="365040"/>
          </a:xfrm>
          <a:prstGeom prst="rect">
            <a:avLst/>
          </a:prstGeom>
          <a:noFill/>
          <a:ln w="0">
            <a:noFill/>
          </a:ln>
        </p:spPr>
        <p:txBody>
          <a:bodyPr anchor="ctr">
            <a:noAutofit/>
          </a:bodyPr>
          <a:lstStyle/>
          <a:p>
            <a:pPr>
              <a:lnSpc>
                <a:spcPct val="100000"/>
              </a:lnSpc>
            </a:pPr>
            <a:fld id="{0DEE48F0-5C60-4B76-94B6-C7BF785889A9}" type="slidenum">
              <a:rPr lang="en-US" sz="1600" b="0" strike="noStrike" spc="-1">
                <a:solidFill>
                  <a:srgbClr val="000000"/>
                </a:solidFill>
                <a:latin typeface="Arial"/>
              </a:rPr>
              <a:t>10</a:t>
            </a:fld>
            <a:endParaRPr lang="en-US" sz="1600" b="0" strike="noStrike" spc="-1">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6" name="矩形 7"/>
          <p:cNvSpPr/>
          <p:nvPr/>
        </p:nvSpPr>
        <p:spPr>
          <a:xfrm>
            <a:off x="1974240" y="5383080"/>
            <a:ext cx="8326080" cy="1446480"/>
          </a:xfrm>
          <a:custGeom>
            <a:avLst/>
            <a:gdLst/>
            <a:ahLst/>
            <a:cxnLst/>
            <a:rect l="l" t="t" r="r" b="b"/>
            <a:pathLst>
              <a:path w="21600" h="21600">
                <a:moveTo>
                  <a:pt x="0" y="0"/>
                </a:moveTo>
                <a:lnTo>
                  <a:pt x="21600" y="0"/>
                </a:lnTo>
                <a:lnTo>
                  <a:pt x="21600" y="21600"/>
                </a:lnTo>
                <a:lnTo>
                  <a:pt x="0" y="21600"/>
                </a:lnTo>
                <a:close/>
              </a:path>
            </a:pathLst>
          </a:custGeom>
          <a:solidFill>
            <a:srgbClr val="9DC3E6">
              <a:alpha val="50000"/>
            </a:srgbClr>
          </a:solidFill>
          <a:ln w="12600">
            <a:solidFill>
              <a:srgbClr val="9DC3E6">
                <a:alpha val="50000"/>
              </a:srgbClr>
            </a:solidFill>
            <a:miter/>
          </a:ln>
        </p:spPr>
        <p:style>
          <a:lnRef idx="0">
            <a:scrgbClr r="0" g="0" b="0"/>
          </a:lnRef>
          <a:fillRef idx="0">
            <a:scrgbClr r="0" g="0" b="0"/>
          </a:fillRef>
          <a:effectRef idx="0">
            <a:scrgbClr r="0" g="0" b="0"/>
          </a:effectRef>
          <a:fontRef idx="minor"/>
        </p:style>
      </p:sp>
      <p:sp>
        <p:nvSpPr>
          <p:cNvPr id="1237" name="標題 1"/>
          <p:cNvSpPr txBox="1"/>
          <p:nvPr/>
        </p:nvSpPr>
        <p:spPr>
          <a:xfrm>
            <a:off x="838080" y="13320"/>
            <a:ext cx="10515600" cy="1325520"/>
          </a:xfrm>
          <a:prstGeom prst="rect">
            <a:avLst/>
          </a:prstGeom>
          <a:noFill/>
          <a:ln w="12600">
            <a:noFill/>
          </a:ln>
        </p:spPr>
        <p:txBody>
          <a:bodyPr anchor="ctr" anchorCtr="1">
            <a:normAutofit/>
          </a:bodyPr>
          <a:lstStyle/>
          <a:p>
            <a:pPr algn="ctr">
              <a:lnSpc>
                <a:spcPct val="100000"/>
              </a:lnSpc>
            </a:pPr>
            <a:r>
              <a:rPr lang="zh-TW" sz="4800" b="1" strike="noStrike" spc="-1">
                <a:solidFill>
                  <a:srgbClr val="000000"/>
                </a:solidFill>
                <a:latin typeface="標楷體"/>
                <a:ea typeface="標楷體"/>
              </a:rPr>
              <a:t>國文科示例</a:t>
            </a:r>
            <a:endParaRPr lang="en-US" sz="4800" b="0" strike="noStrike" spc="-1">
              <a:latin typeface="Arial"/>
            </a:endParaRPr>
          </a:p>
        </p:txBody>
      </p:sp>
      <p:sp>
        <p:nvSpPr>
          <p:cNvPr id="1238" name="內容版面配置區 2"/>
          <p:cNvSpPr txBox="1"/>
          <p:nvPr/>
        </p:nvSpPr>
        <p:spPr>
          <a:xfrm>
            <a:off x="1980000" y="1051200"/>
            <a:ext cx="8312040" cy="4248000"/>
          </a:xfrm>
          <a:prstGeom prst="rect">
            <a:avLst/>
          </a:prstGeom>
          <a:noFill/>
          <a:ln w="28440">
            <a:solidFill>
              <a:srgbClr val="A7C9E8"/>
            </a:solidFill>
            <a:miter/>
          </a:ln>
        </p:spPr>
        <p:txBody>
          <a:bodyPr>
            <a:normAutofit/>
          </a:bodyPr>
          <a:lstStyle/>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300"/>
              </a:spcBef>
            </a:pPr>
            <a:r>
              <a:rPr lang="en-US" sz="1200" b="0" strike="noStrike" spc="-1">
                <a:solidFill>
                  <a:srgbClr val="000000"/>
                </a:solidFill>
                <a:latin typeface="Times New Roman"/>
                <a:ea typeface="新細明體"/>
              </a:rPr>
              <a:t> </a:t>
            </a:r>
            <a:endParaRPr lang="en-US" sz="1200" b="0" strike="noStrike" spc="-1">
              <a:latin typeface="Arial"/>
            </a:endParaRPr>
          </a:p>
        </p:txBody>
      </p:sp>
      <p:pic>
        <p:nvPicPr>
          <p:cNvPr id="1239" name="圖片 5"/>
          <p:cNvPicPr/>
          <p:nvPr/>
        </p:nvPicPr>
        <p:blipFill>
          <a:blip r:embed="rId3"/>
          <a:srcRect l="23125" t="35376" r="29031" b="23123"/>
          <a:stretch/>
        </p:blipFill>
        <p:spPr>
          <a:xfrm>
            <a:off x="2143080" y="1071360"/>
            <a:ext cx="7977600" cy="4096800"/>
          </a:xfrm>
          <a:prstGeom prst="rect">
            <a:avLst/>
          </a:prstGeom>
          <a:ln w="12600">
            <a:noFill/>
          </a:ln>
        </p:spPr>
      </p:pic>
      <p:pic>
        <p:nvPicPr>
          <p:cNvPr id="1240" name="圖片 6" descr="Thumbnail for version as of 00:15, 30 November 2007"/>
          <p:cNvPicPr/>
          <p:nvPr/>
        </p:nvPicPr>
        <p:blipFill>
          <a:blip r:embed="rId4"/>
          <a:stretch/>
        </p:blipFill>
        <p:spPr>
          <a:xfrm>
            <a:off x="6527880" y="4900680"/>
            <a:ext cx="216000" cy="203400"/>
          </a:xfrm>
          <a:prstGeom prst="rect">
            <a:avLst/>
          </a:prstGeom>
          <a:ln w="12600">
            <a:noFill/>
          </a:ln>
        </p:spPr>
      </p:pic>
      <p:sp>
        <p:nvSpPr>
          <p:cNvPr id="1241" name="矩形 7"/>
          <p:cNvSpPr/>
          <p:nvPr/>
        </p:nvSpPr>
        <p:spPr>
          <a:xfrm>
            <a:off x="1919880" y="5383080"/>
            <a:ext cx="8401680" cy="176760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a:spAutoFit/>
          </a:bodyPr>
          <a:lstStyle/>
          <a:p>
            <a:pPr marL="442800" indent="-317520">
              <a:lnSpc>
                <a:spcPct val="100000"/>
              </a:lnSpc>
              <a:buClr>
                <a:srgbClr val="000000"/>
              </a:buClr>
              <a:buFont typeface="StarSymbol"/>
              <a:buAutoNum type="arabicPeriod"/>
            </a:pPr>
            <a:r>
              <a:rPr lang="zh-TW" sz="2200" b="0" strike="noStrike" spc="-1">
                <a:solidFill>
                  <a:srgbClr val="000000"/>
                </a:solidFill>
                <a:latin typeface="Times New Roman"/>
                <a:ea typeface="標楷體"/>
              </a:rPr>
              <a:t>國文科評量內容包含</a:t>
            </a:r>
            <a:r>
              <a:rPr lang="zh-TW" sz="2200" b="1" strike="noStrike" spc="-1">
                <a:solidFill>
                  <a:srgbClr val="000000"/>
                </a:solidFill>
                <a:latin typeface="Times New Roman"/>
                <a:ea typeface="標楷體"/>
              </a:rPr>
              <a:t>常用字的形音義、詞語的理解與使用、基本的語文常識、句段篇章的理解與賞析、文本的統整與應用</a:t>
            </a:r>
            <a:r>
              <a:rPr lang="zh-TW" sz="2200" b="0" strike="noStrike" spc="-1">
                <a:solidFill>
                  <a:srgbClr val="000000"/>
                </a:solidFill>
                <a:latin typeface="Times New Roman"/>
                <a:ea typeface="標楷體"/>
              </a:rPr>
              <a:t>。</a:t>
            </a:r>
            <a:endParaRPr lang="en-US" sz="2200" b="0" strike="noStrike" spc="-1">
              <a:latin typeface="Arial"/>
            </a:endParaRPr>
          </a:p>
          <a:p>
            <a:pPr marL="442800" indent="-317520">
              <a:lnSpc>
                <a:spcPct val="100000"/>
              </a:lnSpc>
              <a:buClr>
                <a:srgbClr val="000000"/>
              </a:buClr>
              <a:buFont typeface="StarSymbol"/>
              <a:buAutoNum type="arabicPeriod"/>
            </a:pPr>
            <a:r>
              <a:rPr lang="zh-TW" sz="2200" b="0" strike="noStrike" spc="-1">
                <a:solidFill>
                  <a:srgbClr val="000000"/>
                </a:solidFill>
                <a:latin typeface="Times New Roman"/>
                <a:ea typeface="標楷體"/>
              </a:rPr>
              <a:t>本題除評量學生是否能理解句意，也評量</a:t>
            </a:r>
            <a:r>
              <a:rPr lang="zh-TW" sz="2200" b="0" strike="noStrike" spc="-1">
                <a:solidFill>
                  <a:srgbClr val="0000FF"/>
                </a:solidFill>
                <a:latin typeface="Times New Roman"/>
                <a:ea typeface="標楷體"/>
              </a:rPr>
              <a:t>統整文本訊息</a:t>
            </a:r>
            <a:r>
              <a:rPr lang="zh-TW" sz="2200" b="0" strike="noStrike" spc="-1">
                <a:solidFill>
                  <a:srgbClr val="000000"/>
                </a:solidFill>
                <a:latin typeface="Times New Roman"/>
                <a:ea typeface="標楷體"/>
              </a:rPr>
              <a:t>與</a:t>
            </a:r>
            <a:r>
              <a:rPr lang="zh-TW" sz="2200" b="0" strike="noStrike" spc="-1">
                <a:solidFill>
                  <a:srgbClr val="0000FF"/>
                </a:solidFill>
                <a:latin typeface="Times New Roman"/>
                <a:ea typeface="標楷體"/>
              </a:rPr>
              <a:t>推論</a:t>
            </a:r>
            <a:r>
              <a:rPr lang="zh-TW" sz="2200" b="0" strike="noStrike" spc="-1">
                <a:solidFill>
                  <a:srgbClr val="000000"/>
                </a:solidFill>
                <a:latin typeface="Times New Roman"/>
                <a:ea typeface="標楷體"/>
              </a:rPr>
              <a:t>的能力。</a:t>
            </a:r>
            <a:endParaRPr lang="en-US" sz="2200" b="0" strike="noStrike" spc="-1">
              <a:latin typeface="Arial"/>
            </a:endParaRPr>
          </a:p>
        </p:txBody>
      </p:sp>
      <p:sp>
        <p:nvSpPr>
          <p:cNvPr id="1242" name="投影片編號版面配置區 1"/>
          <p:cNvSpPr txBox="1"/>
          <p:nvPr/>
        </p:nvSpPr>
        <p:spPr>
          <a:xfrm>
            <a:off x="11728080" y="6383880"/>
            <a:ext cx="525600" cy="365040"/>
          </a:xfrm>
          <a:prstGeom prst="rect">
            <a:avLst/>
          </a:prstGeom>
          <a:noFill/>
          <a:ln w="0">
            <a:noFill/>
          </a:ln>
        </p:spPr>
        <p:txBody>
          <a:bodyPr anchor="ctr">
            <a:noAutofit/>
          </a:bodyPr>
          <a:lstStyle/>
          <a:p>
            <a:pPr>
              <a:lnSpc>
                <a:spcPct val="100000"/>
              </a:lnSpc>
            </a:pPr>
            <a:fld id="{29B98F99-DD60-407C-9500-256EBBE017ED}" type="slidenum">
              <a:rPr lang="en-US" sz="1600" b="0" strike="noStrike" spc="-1">
                <a:solidFill>
                  <a:srgbClr val="000000"/>
                </a:solidFill>
                <a:latin typeface="Arial"/>
              </a:rPr>
              <a:t>11</a:t>
            </a:fld>
            <a:endParaRPr lang="en-US" sz="1600" b="0" strike="noStrike" spc="-1">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3" name="矩形 8"/>
          <p:cNvSpPr/>
          <p:nvPr/>
        </p:nvSpPr>
        <p:spPr>
          <a:xfrm>
            <a:off x="1907640" y="6100920"/>
            <a:ext cx="8508600" cy="773640"/>
          </a:xfrm>
          <a:custGeom>
            <a:avLst/>
            <a:gdLst/>
            <a:ahLst/>
            <a:cxnLst/>
            <a:rect l="l" t="t" r="r" b="b"/>
            <a:pathLst>
              <a:path w="21600" h="21600">
                <a:moveTo>
                  <a:pt x="0" y="0"/>
                </a:moveTo>
                <a:lnTo>
                  <a:pt x="21600" y="0"/>
                </a:lnTo>
                <a:lnTo>
                  <a:pt x="21600" y="21600"/>
                </a:lnTo>
                <a:lnTo>
                  <a:pt x="0" y="21600"/>
                </a:lnTo>
                <a:close/>
              </a:path>
            </a:pathLst>
          </a:custGeom>
          <a:solidFill>
            <a:srgbClr val="9DC3E6">
              <a:alpha val="50000"/>
            </a:srgbClr>
          </a:solidFill>
          <a:ln w="12600">
            <a:solidFill>
              <a:srgbClr val="9DC3E6">
                <a:alpha val="50000"/>
              </a:srgbClr>
            </a:solidFill>
            <a:miter/>
          </a:ln>
        </p:spPr>
        <p:style>
          <a:lnRef idx="0">
            <a:scrgbClr r="0" g="0" b="0"/>
          </a:lnRef>
          <a:fillRef idx="0">
            <a:scrgbClr r="0" g="0" b="0"/>
          </a:fillRef>
          <a:effectRef idx="0">
            <a:scrgbClr r="0" g="0" b="0"/>
          </a:effectRef>
          <a:fontRef idx="minor"/>
        </p:style>
      </p:sp>
      <p:pic>
        <p:nvPicPr>
          <p:cNvPr id="1244" name="圖片 8"/>
          <p:cNvPicPr/>
          <p:nvPr/>
        </p:nvPicPr>
        <p:blipFill>
          <a:blip r:embed="rId3"/>
          <a:srcRect l="1928" t="1118" r="831" b="2935"/>
          <a:stretch/>
        </p:blipFill>
        <p:spPr>
          <a:xfrm>
            <a:off x="2058480" y="915480"/>
            <a:ext cx="8358120" cy="5027400"/>
          </a:xfrm>
          <a:prstGeom prst="rect">
            <a:avLst/>
          </a:prstGeom>
          <a:ln w="12600">
            <a:noFill/>
          </a:ln>
        </p:spPr>
      </p:pic>
      <p:sp>
        <p:nvSpPr>
          <p:cNvPr id="1245" name="標題 1"/>
          <p:cNvSpPr txBox="1"/>
          <p:nvPr/>
        </p:nvSpPr>
        <p:spPr>
          <a:xfrm>
            <a:off x="0" y="-55440"/>
            <a:ext cx="12160080" cy="1143000"/>
          </a:xfrm>
          <a:prstGeom prst="rect">
            <a:avLst/>
          </a:prstGeom>
          <a:noFill/>
          <a:ln w="12600">
            <a:noFill/>
          </a:ln>
        </p:spPr>
        <p:txBody>
          <a:bodyPr anchor="ctr" anchorCtr="1">
            <a:normAutofit/>
          </a:bodyPr>
          <a:lstStyle/>
          <a:p>
            <a:pPr algn="ctr">
              <a:lnSpc>
                <a:spcPct val="100000"/>
              </a:lnSpc>
            </a:pPr>
            <a:r>
              <a:rPr lang="zh-TW" sz="4800" b="1" strike="noStrike" spc="-1">
                <a:solidFill>
                  <a:srgbClr val="000000"/>
                </a:solidFill>
                <a:latin typeface="標楷體"/>
                <a:ea typeface="標楷體"/>
              </a:rPr>
              <a:t>英語科</a:t>
            </a:r>
            <a:r>
              <a:rPr lang="en-US" sz="4800" b="1" strike="noStrike" spc="-1">
                <a:solidFill>
                  <a:srgbClr val="000000"/>
                </a:solidFill>
                <a:latin typeface="標楷體"/>
                <a:ea typeface="標楷體"/>
              </a:rPr>
              <a:t>(</a:t>
            </a:r>
            <a:r>
              <a:rPr lang="zh-TW" sz="4800" b="1" strike="noStrike" spc="-1">
                <a:solidFill>
                  <a:srgbClr val="000000"/>
                </a:solidFill>
                <a:latin typeface="標楷體"/>
                <a:ea typeface="標楷體"/>
              </a:rPr>
              <a:t>閱讀</a:t>
            </a:r>
            <a:r>
              <a:rPr lang="en-US" sz="4800" b="1" strike="noStrike" spc="-1">
                <a:solidFill>
                  <a:srgbClr val="000000"/>
                </a:solidFill>
                <a:latin typeface="標楷體"/>
                <a:ea typeface="標楷體"/>
              </a:rPr>
              <a:t>)</a:t>
            </a:r>
            <a:r>
              <a:rPr lang="zh-TW" sz="4800" b="1" strike="noStrike" spc="-1">
                <a:solidFill>
                  <a:srgbClr val="000000"/>
                </a:solidFill>
                <a:latin typeface="標楷體"/>
                <a:ea typeface="標楷體"/>
              </a:rPr>
              <a:t>示例</a:t>
            </a:r>
            <a:endParaRPr lang="en-US" sz="4800" b="0" strike="noStrike" spc="-1">
              <a:latin typeface="Arial"/>
            </a:endParaRPr>
          </a:p>
        </p:txBody>
      </p:sp>
      <p:sp>
        <p:nvSpPr>
          <p:cNvPr id="1246" name="矩形 4"/>
          <p:cNvSpPr/>
          <p:nvPr/>
        </p:nvSpPr>
        <p:spPr>
          <a:xfrm>
            <a:off x="1844640" y="6087240"/>
            <a:ext cx="8614080" cy="7621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a:spAutoFit/>
          </a:bodyPr>
          <a:lstStyle/>
          <a:p>
            <a:pPr marL="442800" indent="-317520">
              <a:lnSpc>
                <a:spcPct val="100000"/>
              </a:lnSpc>
              <a:buClr>
                <a:srgbClr val="000000"/>
              </a:buClr>
              <a:buFont typeface="StarSymbol"/>
              <a:buAutoNum type="arabicPeriod"/>
            </a:pPr>
            <a:r>
              <a:rPr lang="zh-TW" sz="2200" b="0" strike="noStrike" spc="-1">
                <a:solidFill>
                  <a:srgbClr val="000000"/>
                </a:solidFill>
                <a:latin typeface="Times New Roman"/>
                <a:ea typeface="標楷體"/>
              </a:rPr>
              <a:t>英語閱讀的</a:t>
            </a:r>
            <a:r>
              <a:rPr lang="zh-TW" sz="2200" b="1" strike="noStrike" spc="-1">
                <a:solidFill>
                  <a:srgbClr val="000000"/>
                </a:solidFill>
                <a:latin typeface="Times New Roman"/>
                <a:ea typeface="標楷體"/>
              </a:rPr>
              <a:t>單題評量字彙、語意、語法，題組評量篇章理解</a:t>
            </a:r>
            <a:r>
              <a:rPr lang="zh-TW" sz="2200" b="0" strike="noStrike" spc="-1">
                <a:solidFill>
                  <a:srgbClr val="000000"/>
                </a:solidFill>
                <a:latin typeface="Times New Roman"/>
                <a:ea typeface="標楷體"/>
              </a:rPr>
              <a:t>。</a:t>
            </a:r>
            <a:endParaRPr lang="en-US" sz="2200" b="0" strike="noStrike" spc="-1">
              <a:latin typeface="Arial"/>
            </a:endParaRPr>
          </a:p>
          <a:p>
            <a:pPr marL="442800" indent="-317520">
              <a:lnSpc>
                <a:spcPct val="100000"/>
              </a:lnSpc>
              <a:buClr>
                <a:srgbClr val="000000"/>
              </a:buClr>
              <a:buFont typeface="StarSymbol"/>
              <a:buAutoNum type="arabicPeriod"/>
            </a:pPr>
            <a:r>
              <a:rPr lang="zh-TW" sz="2200" b="0" strike="noStrike" spc="-1">
                <a:solidFill>
                  <a:srgbClr val="000000"/>
                </a:solidFill>
                <a:latin typeface="Times New Roman"/>
                <a:ea typeface="標楷體"/>
              </a:rPr>
              <a:t>選文中使用超出學生學習範圍的單字，會</a:t>
            </a:r>
            <a:r>
              <a:rPr lang="zh-TW" sz="2200" b="0" strike="noStrike" spc="-1">
                <a:solidFill>
                  <a:srgbClr val="0000FF"/>
                </a:solidFill>
                <a:latin typeface="Times New Roman"/>
                <a:ea typeface="標楷體"/>
              </a:rPr>
              <a:t>提供小字典</a:t>
            </a:r>
            <a:r>
              <a:rPr lang="zh-TW" sz="2200" b="0" strike="noStrike" spc="-1">
                <a:solidFill>
                  <a:srgbClr val="000000"/>
                </a:solidFill>
                <a:latin typeface="Times New Roman"/>
                <a:ea typeface="標楷體"/>
              </a:rPr>
              <a:t>幫助理解。</a:t>
            </a:r>
            <a:endParaRPr lang="en-US" sz="2200" b="0" strike="noStrike" spc="-1">
              <a:latin typeface="Arial"/>
            </a:endParaRPr>
          </a:p>
        </p:txBody>
      </p:sp>
      <p:sp>
        <p:nvSpPr>
          <p:cNvPr id="1247" name="矩形 2"/>
          <p:cNvSpPr/>
          <p:nvPr/>
        </p:nvSpPr>
        <p:spPr>
          <a:xfrm>
            <a:off x="1907640" y="915480"/>
            <a:ext cx="8508600" cy="5109840"/>
          </a:xfrm>
          <a:custGeom>
            <a:avLst/>
            <a:gdLst/>
            <a:ahLst/>
            <a:cxnLst/>
            <a:rect l="l" t="t" r="r" b="b"/>
            <a:pathLst>
              <a:path w="21600" h="21600">
                <a:moveTo>
                  <a:pt x="0" y="0"/>
                </a:moveTo>
                <a:lnTo>
                  <a:pt x="21600" y="0"/>
                </a:lnTo>
                <a:lnTo>
                  <a:pt x="21600" y="21600"/>
                </a:lnTo>
                <a:lnTo>
                  <a:pt x="0" y="21600"/>
                </a:lnTo>
                <a:close/>
              </a:path>
            </a:pathLst>
          </a:custGeom>
          <a:noFill/>
          <a:ln w="28440">
            <a:solidFill>
              <a:srgbClr val="A7C9E8"/>
            </a:solidFill>
            <a:miter/>
          </a:ln>
        </p:spPr>
        <p:style>
          <a:lnRef idx="0">
            <a:scrgbClr r="0" g="0" b="0"/>
          </a:lnRef>
          <a:fillRef idx="0">
            <a:scrgbClr r="0" g="0" b="0"/>
          </a:fillRef>
          <a:effectRef idx="0">
            <a:scrgbClr r="0" g="0" b="0"/>
          </a:effectRef>
          <a:fontRef idx="minor"/>
        </p:style>
      </p:sp>
      <p:pic>
        <p:nvPicPr>
          <p:cNvPr id="1248" name="圖片 11"/>
          <p:cNvPicPr/>
          <p:nvPr/>
        </p:nvPicPr>
        <p:blipFill>
          <a:blip r:embed="rId4"/>
          <a:stretch/>
        </p:blipFill>
        <p:spPr>
          <a:xfrm rot="10800000" flipH="1">
            <a:off x="6731640" y="5507280"/>
            <a:ext cx="3945600" cy="531360"/>
          </a:xfrm>
          <a:prstGeom prst="rect">
            <a:avLst/>
          </a:prstGeom>
          <a:ln w="12600">
            <a:noFill/>
          </a:ln>
        </p:spPr>
      </p:pic>
      <p:sp>
        <p:nvSpPr>
          <p:cNvPr id="1249" name="投影片編號版面配置區 1"/>
          <p:cNvSpPr txBox="1"/>
          <p:nvPr/>
        </p:nvSpPr>
        <p:spPr>
          <a:xfrm>
            <a:off x="11728080" y="6383880"/>
            <a:ext cx="525600" cy="365040"/>
          </a:xfrm>
          <a:prstGeom prst="rect">
            <a:avLst/>
          </a:prstGeom>
          <a:noFill/>
          <a:ln w="0">
            <a:noFill/>
          </a:ln>
        </p:spPr>
        <p:txBody>
          <a:bodyPr anchor="ctr">
            <a:noAutofit/>
          </a:bodyPr>
          <a:lstStyle/>
          <a:p>
            <a:pPr>
              <a:lnSpc>
                <a:spcPct val="100000"/>
              </a:lnSpc>
            </a:pPr>
            <a:fld id="{44C355BF-BA3F-42B9-9FF1-56D39ACE9059}" type="slidenum">
              <a:rPr lang="en-US" sz="1600" b="0" strike="noStrike" spc="-1">
                <a:solidFill>
                  <a:srgbClr val="000000"/>
                </a:solidFill>
                <a:latin typeface="Arial"/>
              </a:rPr>
              <a:t>12</a:t>
            </a:fld>
            <a:endParaRPr lang="en-US" sz="16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0" presetClass="entr" presetSubtype="8" fill="hold" nodeType="clickEffect">
                                  <p:stCondLst>
                                    <p:cond delay="0"/>
                                  </p:stCondLst>
                                  <p:childTnLst>
                                    <p:set>
                                      <p:cBhvr>
                                        <p:cTn id="6" dur="1" fill="hold">
                                          <p:stCondLst>
                                            <p:cond delay="0"/>
                                          </p:stCondLst>
                                        </p:cTn>
                                        <p:tgtEl>
                                          <p:spTgt spid="1248"/>
                                        </p:tgtEl>
                                        <p:attrNameLst>
                                          <p:attrName>style.visibility</p:attrName>
                                        </p:attrNameLst>
                                      </p:cBhvr>
                                      <p:to>
                                        <p:strVal val="visible"/>
                                      </p:to>
                                    </p:set>
                                    <p:animEffect transition="in" filter="slide(fromLeft)">
                                      <p:cBhvr additive="repl">
                                        <p:cTn id="7" dur="500"/>
                                        <p:tgtEl>
                                          <p:spTgt spid="1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0" name="矩形 8"/>
          <p:cNvSpPr/>
          <p:nvPr/>
        </p:nvSpPr>
        <p:spPr>
          <a:xfrm>
            <a:off x="1633680" y="3592080"/>
            <a:ext cx="8964000" cy="1636200"/>
          </a:xfrm>
          <a:custGeom>
            <a:avLst/>
            <a:gdLst/>
            <a:ahLst/>
            <a:cxnLst/>
            <a:rect l="l" t="t" r="r" b="b"/>
            <a:pathLst>
              <a:path w="21600" h="21600">
                <a:moveTo>
                  <a:pt x="0" y="0"/>
                </a:moveTo>
                <a:lnTo>
                  <a:pt x="21600" y="0"/>
                </a:lnTo>
                <a:lnTo>
                  <a:pt x="21600" y="21600"/>
                </a:lnTo>
                <a:lnTo>
                  <a:pt x="0" y="21600"/>
                </a:lnTo>
                <a:close/>
              </a:path>
            </a:pathLst>
          </a:custGeom>
          <a:solidFill>
            <a:srgbClr val="9DC3E6">
              <a:alpha val="50000"/>
            </a:srgbClr>
          </a:solidFill>
          <a:ln w="12600">
            <a:solidFill>
              <a:srgbClr val="9DC3E6">
                <a:alpha val="50000"/>
              </a:srgbClr>
            </a:solidFill>
            <a:miter/>
          </a:ln>
        </p:spPr>
        <p:style>
          <a:lnRef idx="0">
            <a:scrgbClr r="0" g="0" b="0"/>
          </a:lnRef>
          <a:fillRef idx="0">
            <a:scrgbClr r="0" g="0" b="0"/>
          </a:fillRef>
          <a:effectRef idx="0">
            <a:scrgbClr r="0" g="0" b="0"/>
          </a:effectRef>
          <a:fontRef idx="minor"/>
        </p:style>
      </p:sp>
      <p:sp>
        <p:nvSpPr>
          <p:cNvPr id="1251" name="標題 1"/>
          <p:cNvSpPr txBox="1"/>
          <p:nvPr/>
        </p:nvSpPr>
        <p:spPr>
          <a:xfrm>
            <a:off x="838080" y="13320"/>
            <a:ext cx="10515600" cy="1325520"/>
          </a:xfrm>
          <a:prstGeom prst="rect">
            <a:avLst/>
          </a:prstGeom>
          <a:noFill/>
          <a:ln w="12600">
            <a:noFill/>
          </a:ln>
        </p:spPr>
        <p:txBody>
          <a:bodyPr anchor="ctr" anchorCtr="1">
            <a:normAutofit/>
          </a:bodyPr>
          <a:lstStyle/>
          <a:p>
            <a:pPr algn="ctr">
              <a:lnSpc>
                <a:spcPct val="100000"/>
              </a:lnSpc>
            </a:pPr>
            <a:r>
              <a:rPr lang="zh-TW" sz="4800" b="1" strike="noStrike" spc="-1">
                <a:solidFill>
                  <a:srgbClr val="000000"/>
                </a:solidFill>
                <a:latin typeface="標楷體"/>
                <a:ea typeface="標楷體"/>
              </a:rPr>
              <a:t>英語科</a:t>
            </a:r>
            <a:r>
              <a:rPr lang="en-US" sz="4800" b="1" strike="noStrike" spc="-1">
                <a:solidFill>
                  <a:srgbClr val="000000"/>
                </a:solidFill>
                <a:latin typeface="標楷體"/>
                <a:ea typeface="標楷體"/>
              </a:rPr>
              <a:t>(</a:t>
            </a:r>
            <a:r>
              <a:rPr lang="zh-TW" sz="4800" b="1" strike="noStrike" spc="-1">
                <a:solidFill>
                  <a:srgbClr val="000000"/>
                </a:solidFill>
                <a:latin typeface="標楷體"/>
                <a:ea typeface="標楷體"/>
              </a:rPr>
              <a:t>閱讀</a:t>
            </a:r>
            <a:r>
              <a:rPr lang="en-US" sz="4800" b="1" strike="noStrike" spc="-1">
                <a:solidFill>
                  <a:srgbClr val="000000"/>
                </a:solidFill>
                <a:latin typeface="標楷體"/>
                <a:ea typeface="標楷體"/>
              </a:rPr>
              <a:t>)</a:t>
            </a:r>
            <a:r>
              <a:rPr lang="zh-TW" sz="4800" b="1" strike="noStrike" spc="-1">
                <a:solidFill>
                  <a:srgbClr val="000000"/>
                </a:solidFill>
                <a:latin typeface="標楷體"/>
                <a:ea typeface="標楷體"/>
              </a:rPr>
              <a:t>示例</a:t>
            </a:r>
            <a:endParaRPr lang="en-US" sz="4800" b="0" strike="noStrike" spc="-1">
              <a:latin typeface="Arial"/>
            </a:endParaRPr>
          </a:p>
        </p:txBody>
      </p:sp>
      <p:sp>
        <p:nvSpPr>
          <p:cNvPr id="1252" name="矩形 4"/>
          <p:cNvSpPr/>
          <p:nvPr/>
        </p:nvSpPr>
        <p:spPr>
          <a:xfrm>
            <a:off x="1549440" y="3696120"/>
            <a:ext cx="8922240" cy="14324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a:spAutoFit/>
          </a:bodyPr>
          <a:lstStyle/>
          <a:p>
            <a:pPr marL="442800" indent="-317520">
              <a:lnSpc>
                <a:spcPct val="100000"/>
              </a:lnSpc>
              <a:buClr>
                <a:srgbClr val="000000"/>
              </a:buClr>
              <a:buFont typeface="StarSymbol"/>
              <a:buAutoNum type="arabicPeriod"/>
            </a:pPr>
            <a:r>
              <a:rPr lang="zh-TW" sz="2200" b="0" strike="noStrike" spc="-1">
                <a:solidFill>
                  <a:srgbClr val="000000"/>
                </a:solidFill>
                <a:latin typeface="Times New Roman"/>
                <a:ea typeface="標楷體"/>
              </a:rPr>
              <a:t>本題組的文本跨領域取材，為藝術領域的主題，討論名曲「給愛麗絲」的創作由來。</a:t>
            </a:r>
            <a:endParaRPr lang="en-US" sz="2200" b="0" strike="noStrike" spc="-1">
              <a:latin typeface="Arial"/>
            </a:endParaRPr>
          </a:p>
          <a:p>
            <a:pPr marL="442800" indent="-317520">
              <a:lnSpc>
                <a:spcPct val="100000"/>
              </a:lnSpc>
              <a:buClr>
                <a:srgbClr val="000000"/>
              </a:buClr>
              <a:buFont typeface="StarSymbol"/>
              <a:buAutoNum type="arabicPeriod"/>
            </a:pPr>
            <a:r>
              <a:rPr lang="zh-TW" sz="2200" b="0" strike="noStrike" spc="-1">
                <a:solidFill>
                  <a:srgbClr val="000000"/>
                </a:solidFill>
                <a:latin typeface="Times New Roman"/>
                <a:ea typeface="標楷體"/>
              </a:rPr>
              <a:t>本子題評量學生是否能統整文意，反映核心素養</a:t>
            </a:r>
            <a:r>
              <a:rPr lang="zh-TW" sz="2200" b="0" strike="noStrike" spc="-1">
                <a:solidFill>
                  <a:srgbClr val="0000FF"/>
                </a:solidFill>
                <a:latin typeface="Times New Roman"/>
                <a:ea typeface="標楷體"/>
              </a:rPr>
              <a:t>系統性理解與推演</a:t>
            </a:r>
            <a:r>
              <a:rPr lang="zh-TW" sz="2200" b="0" strike="noStrike" spc="-1">
                <a:solidFill>
                  <a:srgbClr val="000000"/>
                </a:solidFill>
                <a:latin typeface="Times New Roman"/>
                <a:ea typeface="標楷體"/>
              </a:rPr>
              <a:t>的能力。</a:t>
            </a:r>
            <a:endParaRPr lang="en-US" sz="2200" b="0" strike="noStrike" spc="-1">
              <a:latin typeface="Arial"/>
            </a:endParaRPr>
          </a:p>
        </p:txBody>
      </p:sp>
      <p:sp>
        <p:nvSpPr>
          <p:cNvPr id="1253" name="矩形 2"/>
          <p:cNvSpPr/>
          <p:nvPr/>
        </p:nvSpPr>
        <p:spPr>
          <a:xfrm>
            <a:off x="1652040" y="1523880"/>
            <a:ext cx="8922240" cy="1905120"/>
          </a:xfrm>
          <a:custGeom>
            <a:avLst/>
            <a:gdLst/>
            <a:ahLst/>
            <a:cxnLst/>
            <a:rect l="l" t="t" r="r" b="b"/>
            <a:pathLst>
              <a:path w="21600" h="21600">
                <a:moveTo>
                  <a:pt x="0" y="0"/>
                </a:moveTo>
                <a:lnTo>
                  <a:pt x="21600" y="0"/>
                </a:lnTo>
                <a:lnTo>
                  <a:pt x="21600" y="21600"/>
                </a:lnTo>
                <a:lnTo>
                  <a:pt x="0" y="21600"/>
                </a:lnTo>
                <a:close/>
              </a:path>
            </a:pathLst>
          </a:custGeom>
          <a:noFill/>
          <a:ln w="28440">
            <a:solidFill>
              <a:srgbClr val="9DC3E6"/>
            </a:solidFill>
            <a:miter/>
          </a:ln>
        </p:spPr>
        <p:style>
          <a:lnRef idx="0">
            <a:scrgbClr r="0" g="0" b="0"/>
          </a:lnRef>
          <a:fillRef idx="0">
            <a:scrgbClr r="0" g="0" b="0"/>
          </a:fillRef>
          <a:effectRef idx="0">
            <a:scrgbClr r="0" g="0" b="0"/>
          </a:effectRef>
          <a:fontRef idx="minor"/>
        </p:style>
      </p:sp>
      <p:pic>
        <p:nvPicPr>
          <p:cNvPr id="1254" name="圖片 7" descr="Thumbnail for version as of 00:15, 30 November 2007"/>
          <p:cNvPicPr/>
          <p:nvPr/>
        </p:nvPicPr>
        <p:blipFill>
          <a:blip r:embed="rId2"/>
          <a:stretch/>
        </p:blipFill>
        <p:spPr>
          <a:xfrm>
            <a:off x="6336720" y="3044520"/>
            <a:ext cx="250560" cy="235800"/>
          </a:xfrm>
          <a:prstGeom prst="rect">
            <a:avLst/>
          </a:prstGeom>
          <a:ln w="12600">
            <a:noFill/>
          </a:ln>
        </p:spPr>
      </p:pic>
      <p:sp>
        <p:nvSpPr>
          <p:cNvPr id="1255" name="文字方塊 10"/>
          <p:cNvSpPr txBox="1"/>
          <p:nvPr/>
        </p:nvSpPr>
        <p:spPr>
          <a:xfrm>
            <a:off x="1815840" y="1629720"/>
            <a:ext cx="6598440" cy="1785240"/>
          </a:xfrm>
          <a:prstGeom prst="rect">
            <a:avLst/>
          </a:prstGeom>
          <a:noFill/>
          <a:ln w="0">
            <a:noFill/>
          </a:ln>
        </p:spPr>
        <p:txBody>
          <a:bodyPr>
            <a:noAutofit/>
          </a:bodyPr>
          <a:lstStyle/>
          <a:p>
            <a:pPr>
              <a:lnSpc>
                <a:spcPct val="100000"/>
              </a:lnSpc>
            </a:pPr>
            <a:r>
              <a:rPr lang="en-US" sz="2200" b="0" strike="noStrike" spc="-1">
                <a:solidFill>
                  <a:srgbClr val="000000"/>
                </a:solidFill>
                <a:latin typeface="Times New Roman"/>
                <a:ea typeface="標楷體"/>
              </a:rPr>
              <a:t>What do the three stories in the reading all talk about?</a:t>
            </a:r>
            <a:endParaRPr lang="en-US" sz="2200" b="0" strike="noStrike" spc="-1">
              <a:latin typeface="Arial"/>
            </a:endParaRPr>
          </a:p>
          <a:p>
            <a:pPr>
              <a:lnSpc>
                <a:spcPct val="100000"/>
              </a:lnSpc>
            </a:pPr>
            <a:r>
              <a:rPr lang="en-US" sz="2200" b="0" strike="noStrike" spc="-1">
                <a:solidFill>
                  <a:srgbClr val="000000"/>
                </a:solidFill>
                <a:latin typeface="Times New Roman"/>
                <a:ea typeface="標楷體"/>
              </a:rPr>
              <a:t>(A) Who Beethoven’s true love was.</a:t>
            </a:r>
            <a:endParaRPr lang="en-US" sz="2200" b="0" strike="noStrike" spc="-1">
              <a:latin typeface="Arial"/>
            </a:endParaRPr>
          </a:p>
          <a:p>
            <a:pPr>
              <a:lnSpc>
                <a:spcPct val="100000"/>
              </a:lnSpc>
            </a:pPr>
            <a:r>
              <a:rPr lang="en-US" sz="2200" b="0" strike="noStrike" spc="-1">
                <a:solidFill>
                  <a:srgbClr val="000000"/>
                </a:solidFill>
                <a:latin typeface="Times New Roman"/>
                <a:ea typeface="標楷體"/>
              </a:rPr>
              <a:t>(B) Who played “For Elise” the best.</a:t>
            </a:r>
            <a:endParaRPr lang="en-US" sz="2200" b="0" strike="noStrike" spc="-1">
              <a:latin typeface="Arial"/>
            </a:endParaRPr>
          </a:p>
          <a:p>
            <a:pPr>
              <a:lnSpc>
                <a:spcPct val="100000"/>
              </a:lnSpc>
            </a:pPr>
            <a:r>
              <a:rPr lang="en-US" sz="2200" b="0" strike="noStrike" spc="-1">
                <a:solidFill>
                  <a:srgbClr val="000000"/>
                </a:solidFill>
                <a:latin typeface="Times New Roman"/>
                <a:ea typeface="標楷體"/>
              </a:rPr>
              <a:t>(C) How “For Elise” became popular. </a:t>
            </a:r>
            <a:endParaRPr lang="en-US" sz="2200" b="0" strike="noStrike" spc="-1">
              <a:latin typeface="Arial"/>
            </a:endParaRPr>
          </a:p>
          <a:p>
            <a:pPr>
              <a:lnSpc>
                <a:spcPct val="100000"/>
              </a:lnSpc>
            </a:pPr>
            <a:r>
              <a:rPr lang="en-US" sz="2200" b="0" strike="noStrike" spc="-1">
                <a:solidFill>
                  <a:srgbClr val="000000"/>
                </a:solidFill>
                <a:latin typeface="Times New Roman"/>
                <a:ea typeface="標楷體"/>
              </a:rPr>
              <a:t>(D) Why Beethoven wrote “For Elise.”</a:t>
            </a:r>
            <a:endParaRPr lang="en-US" sz="2200" b="0" strike="noStrike" spc="-1">
              <a:latin typeface="Arial"/>
            </a:endParaRPr>
          </a:p>
        </p:txBody>
      </p:sp>
      <p:sp>
        <p:nvSpPr>
          <p:cNvPr id="1256" name="投影片編號版面配置區 1"/>
          <p:cNvSpPr txBox="1"/>
          <p:nvPr/>
        </p:nvSpPr>
        <p:spPr>
          <a:xfrm>
            <a:off x="11728080" y="6383880"/>
            <a:ext cx="525600" cy="365040"/>
          </a:xfrm>
          <a:prstGeom prst="rect">
            <a:avLst/>
          </a:prstGeom>
          <a:noFill/>
          <a:ln w="0">
            <a:noFill/>
          </a:ln>
        </p:spPr>
        <p:txBody>
          <a:bodyPr anchor="ctr">
            <a:noAutofit/>
          </a:bodyPr>
          <a:lstStyle/>
          <a:p>
            <a:pPr>
              <a:lnSpc>
                <a:spcPct val="100000"/>
              </a:lnSpc>
            </a:pPr>
            <a:fld id="{9D568D1A-9AAC-44B8-834A-48B4132748D2}" type="slidenum">
              <a:rPr lang="en-US" sz="1600" b="0" strike="noStrike" spc="-1">
                <a:solidFill>
                  <a:srgbClr val="000000"/>
                </a:solidFill>
                <a:latin typeface="Arial"/>
              </a:rPr>
              <a:t>13</a:t>
            </a:fld>
            <a:endParaRPr lang="en-US" sz="1600" b="0" strike="noStrike" spc="-1">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7" name="標題 3"/>
          <p:cNvSpPr txBox="1"/>
          <p:nvPr/>
        </p:nvSpPr>
        <p:spPr>
          <a:xfrm>
            <a:off x="838080" y="13320"/>
            <a:ext cx="10515600" cy="1325520"/>
          </a:xfrm>
          <a:prstGeom prst="rect">
            <a:avLst/>
          </a:prstGeom>
          <a:noFill/>
          <a:ln w="12600">
            <a:noFill/>
          </a:ln>
        </p:spPr>
        <p:txBody>
          <a:bodyPr anchor="ctr" anchorCtr="1">
            <a:normAutofit/>
          </a:bodyPr>
          <a:lstStyle/>
          <a:p>
            <a:pPr algn="ctr">
              <a:lnSpc>
                <a:spcPct val="100000"/>
              </a:lnSpc>
            </a:pPr>
            <a:r>
              <a:rPr lang="zh-TW" sz="4800" b="1" strike="noStrike" spc="-1">
                <a:solidFill>
                  <a:srgbClr val="000000"/>
                </a:solidFill>
                <a:latin typeface="標楷體"/>
                <a:ea typeface="標楷體"/>
              </a:rPr>
              <a:t>英語科</a:t>
            </a:r>
            <a:r>
              <a:rPr lang="en-US" sz="4800" b="1" strike="noStrike" spc="-1">
                <a:solidFill>
                  <a:srgbClr val="000000"/>
                </a:solidFill>
                <a:latin typeface="標楷體"/>
                <a:ea typeface="標楷體"/>
              </a:rPr>
              <a:t>(</a:t>
            </a:r>
            <a:r>
              <a:rPr lang="zh-TW" sz="4800" b="1" strike="noStrike" spc="-1">
                <a:solidFill>
                  <a:srgbClr val="000000"/>
                </a:solidFill>
                <a:latin typeface="標楷體"/>
                <a:ea typeface="標楷體"/>
              </a:rPr>
              <a:t>聽力</a:t>
            </a:r>
            <a:r>
              <a:rPr lang="en-US" sz="4800" b="1" strike="noStrike" spc="-1">
                <a:solidFill>
                  <a:srgbClr val="000000"/>
                </a:solidFill>
                <a:latin typeface="標楷體"/>
                <a:ea typeface="標楷體"/>
              </a:rPr>
              <a:t>)</a:t>
            </a:r>
            <a:r>
              <a:rPr lang="zh-TW" sz="4800" b="1" strike="noStrike" spc="-1">
                <a:solidFill>
                  <a:srgbClr val="000000"/>
                </a:solidFill>
                <a:latin typeface="標楷體"/>
                <a:ea typeface="標楷體"/>
              </a:rPr>
              <a:t>說明</a:t>
            </a:r>
            <a:endParaRPr lang="en-US" sz="4800" b="0" strike="noStrike" spc="-1">
              <a:latin typeface="Arial"/>
            </a:endParaRPr>
          </a:p>
        </p:txBody>
      </p:sp>
      <p:sp>
        <p:nvSpPr>
          <p:cNvPr id="1258" name="內容版面配置區 2"/>
          <p:cNvSpPr txBox="1"/>
          <p:nvPr/>
        </p:nvSpPr>
        <p:spPr>
          <a:xfrm>
            <a:off x="1509120" y="1600200"/>
            <a:ext cx="9058320" cy="4525920"/>
          </a:xfrm>
          <a:prstGeom prst="rect">
            <a:avLst/>
          </a:prstGeom>
          <a:noFill/>
          <a:ln w="12600">
            <a:noFill/>
          </a:ln>
        </p:spPr>
        <p:txBody>
          <a:bodyPr>
            <a:normAutofit/>
          </a:bodyPr>
          <a:lstStyle/>
          <a:p>
            <a:pPr marL="534960" indent="-534960">
              <a:lnSpc>
                <a:spcPct val="100000"/>
              </a:lnSpc>
              <a:spcBef>
                <a:spcPts val="700"/>
              </a:spcBef>
              <a:buSzPct val="100014"/>
              <a:buBlip>
                <a:blip r:embed="rId3"/>
              </a:buBlip>
            </a:pPr>
            <a:r>
              <a:rPr lang="zh-TW" sz="2800" b="0" strike="noStrike" spc="-1">
                <a:solidFill>
                  <a:srgbClr val="000000"/>
                </a:solidFill>
                <a:latin typeface="Times New Roman"/>
                <a:ea typeface="標楷體"/>
              </a:rPr>
              <a:t>聽力試題分三部分，每一部分正式播放試題前，會</a:t>
            </a:r>
            <a:r>
              <a:rPr lang="zh-TW" sz="2800" b="1" strike="noStrike" spc="-1">
                <a:solidFill>
                  <a:srgbClr val="000000"/>
                </a:solidFill>
                <a:latin typeface="Times New Roman"/>
                <a:ea typeface="標楷體"/>
              </a:rPr>
              <a:t>先播放作答說明</a:t>
            </a:r>
            <a:r>
              <a:rPr lang="zh-TW" sz="2800" b="0" strike="noStrike" spc="-1">
                <a:solidFill>
                  <a:srgbClr val="000000"/>
                </a:solidFill>
                <a:latin typeface="Times New Roman"/>
                <a:ea typeface="標楷體"/>
              </a:rPr>
              <a:t>。</a:t>
            </a:r>
            <a:endParaRPr lang="en-US" sz="2800" b="0" strike="noStrike" spc="-1">
              <a:latin typeface="Arial"/>
            </a:endParaRPr>
          </a:p>
          <a:p>
            <a:pPr marL="895320" indent="-266760">
              <a:lnSpc>
                <a:spcPct val="100000"/>
              </a:lnSpc>
              <a:spcBef>
                <a:spcPts val="601"/>
              </a:spcBef>
              <a:buClr>
                <a:srgbClr val="000000"/>
              </a:buClr>
              <a:buFont typeface="Arial"/>
              <a:buChar char="•"/>
            </a:pPr>
            <a:r>
              <a:rPr lang="zh-TW" sz="2400" b="0" u="sng" strike="noStrike" spc="-1">
                <a:solidFill>
                  <a:srgbClr val="000000"/>
                </a:solidFill>
                <a:uFillTx/>
                <a:latin typeface="Times New Roman"/>
                <a:ea typeface="標楷體"/>
              </a:rPr>
              <a:t>辨識句意</a:t>
            </a:r>
            <a:r>
              <a:rPr lang="zh-TW" sz="2400" b="0" strike="noStrike" spc="-1">
                <a:solidFill>
                  <a:srgbClr val="000000"/>
                </a:solidFill>
                <a:latin typeface="Times New Roman"/>
                <a:ea typeface="標楷體"/>
              </a:rPr>
              <a:t>：單句</a:t>
            </a:r>
            <a:r>
              <a:rPr lang="en-US" sz="2400" b="0" strike="noStrike" spc="-1">
                <a:solidFill>
                  <a:srgbClr val="000000"/>
                </a:solidFill>
                <a:latin typeface="Times New Roman"/>
                <a:ea typeface="標楷體"/>
              </a:rPr>
              <a:t>&amp;</a:t>
            </a:r>
            <a:r>
              <a:rPr lang="zh-TW" sz="2400" b="0" strike="noStrike" spc="-1">
                <a:solidFill>
                  <a:srgbClr val="000000"/>
                </a:solidFill>
                <a:latin typeface="Times New Roman"/>
                <a:ea typeface="標楷體"/>
              </a:rPr>
              <a:t>圖表</a:t>
            </a:r>
            <a:endParaRPr lang="en-US" sz="2400" b="0" strike="noStrike" spc="-1">
              <a:latin typeface="Arial"/>
            </a:endParaRPr>
          </a:p>
          <a:p>
            <a:pPr marL="895320" indent="-266760">
              <a:lnSpc>
                <a:spcPct val="100000"/>
              </a:lnSpc>
              <a:spcBef>
                <a:spcPts val="601"/>
              </a:spcBef>
              <a:buClr>
                <a:srgbClr val="000000"/>
              </a:buClr>
              <a:buFont typeface="Arial"/>
              <a:buChar char="•"/>
            </a:pPr>
            <a:r>
              <a:rPr lang="zh-TW" sz="2400" b="0" u="sng" strike="noStrike" spc="-1">
                <a:solidFill>
                  <a:srgbClr val="000000"/>
                </a:solidFill>
                <a:uFillTx/>
                <a:latin typeface="Times New Roman"/>
                <a:ea typeface="標楷體"/>
              </a:rPr>
              <a:t>基本問答</a:t>
            </a:r>
            <a:r>
              <a:rPr lang="zh-TW" sz="2400" b="0" strike="noStrike" spc="-1">
                <a:solidFill>
                  <a:srgbClr val="000000"/>
                </a:solidFill>
                <a:latin typeface="Times New Roman"/>
                <a:ea typeface="標楷體"/>
              </a:rPr>
              <a:t>：簡易對話</a:t>
            </a:r>
            <a:endParaRPr lang="en-US" sz="2400" b="0" strike="noStrike" spc="-1">
              <a:latin typeface="Arial"/>
            </a:endParaRPr>
          </a:p>
          <a:p>
            <a:pPr marL="895320" indent="-266760">
              <a:lnSpc>
                <a:spcPct val="100000"/>
              </a:lnSpc>
              <a:spcBef>
                <a:spcPts val="601"/>
              </a:spcBef>
              <a:buClr>
                <a:srgbClr val="000000"/>
              </a:buClr>
              <a:buFont typeface="Arial"/>
              <a:buChar char="•"/>
            </a:pPr>
            <a:r>
              <a:rPr lang="zh-TW" sz="2400" b="0" u="sng" strike="noStrike" spc="-1">
                <a:solidFill>
                  <a:srgbClr val="000000"/>
                </a:solidFill>
                <a:uFillTx/>
                <a:latin typeface="Times New Roman"/>
                <a:ea typeface="標楷體"/>
              </a:rPr>
              <a:t>言談理解</a:t>
            </a:r>
            <a:r>
              <a:rPr lang="zh-TW" sz="2400" b="0" strike="noStrike" spc="-1">
                <a:solidFill>
                  <a:srgbClr val="000000"/>
                </a:solidFill>
                <a:latin typeface="Times New Roman"/>
                <a:ea typeface="標楷體"/>
              </a:rPr>
              <a:t>：評量短文及對話的細節、推論、主旨</a:t>
            </a:r>
            <a:endParaRPr lang="en-US" sz="2400" b="0" strike="noStrike" spc="-1">
              <a:latin typeface="Arial"/>
            </a:endParaRPr>
          </a:p>
          <a:p>
            <a:pPr marL="228600" indent="-228600">
              <a:lnSpc>
                <a:spcPct val="100000"/>
              </a:lnSpc>
              <a:spcBef>
                <a:spcPts val="1800"/>
              </a:spcBef>
              <a:spcAft>
                <a:spcPts val="1199"/>
              </a:spcAft>
              <a:buSzPct val="100014"/>
              <a:buBlip>
                <a:blip r:embed="rId3"/>
              </a:buBlip>
            </a:pPr>
            <a:r>
              <a:rPr lang="zh-TW" sz="2800" b="0" strike="noStrike" spc="-1">
                <a:solidFill>
                  <a:srgbClr val="000000"/>
                </a:solidFill>
                <a:latin typeface="Times New Roman"/>
                <a:ea typeface="標楷體"/>
              </a:rPr>
              <a:t>每道聽力試題</a:t>
            </a:r>
            <a:r>
              <a:rPr lang="zh-TW" sz="2800" b="1" strike="noStrike" spc="-1">
                <a:solidFill>
                  <a:srgbClr val="000000"/>
                </a:solidFill>
                <a:highlight>
                  <a:srgbClr val="CEE1F2"/>
                </a:highlight>
                <a:latin typeface="Times New Roman"/>
                <a:ea typeface="標楷體"/>
              </a:rPr>
              <a:t>播音兩次</a:t>
            </a:r>
            <a:r>
              <a:rPr lang="zh-TW" sz="2800" b="0" strike="noStrike" spc="-1">
                <a:solidFill>
                  <a:srgbClr val="000000"/>
                </a:solidFill>
                <a:latin typeface="Times New Roman"/>
                <a:ea typeface="標楷體"/>
              </a:rPr>
              <a:t>，兩次播音之間停頓數秒。</a:t>
            </a:r>
            <a:endParaRPr lang="en-US" sz="2800" b="0" strike="noStrike" spc="-1">
              <a:latin typeface="Arial"/>
            </a:endParaRPr>
          </a:p>
          <a:p>
            <a:pPr marL="534960" indent="-534960" algn="just">
              <a:lnSpc>
                <a:spcPct val="100000"/>
              </a:lnSpc>
              <a:spcBef>
                <a:spcPts val="700"/>
              </a:spcBef>
              <a:buSzPct val="100014"/>
              <a:buBlip>
                <a:blip r:embed="rId3"/>
              </a:buBlip>
            </a:pPr>
            <a:r>
              <a:rPr lang="zh-TW" sz="2800" b="0" strike="noStrike" spc="-1">
                <a:solidFill>
                  <a:srgbClr val="000000"/>
                </a:solidFill>
                <a:latin typeface="Times New Roman"/>
                <a:ea typeface="標楷體"/>
              </a:rPr>
              <a:t>語音檔製作原則：以</a:t>
            </a:r>
            <a:r>
              <a:rPr lang="zh-TW" sz="2800" b="1" strike="noStrike" spc="-1">
                <a:solidFill>
                  <a:srgbClr val="000000"/>
                </a:solidFill>
                <a:highlight>
                  <a:srgbClr val="CEE1F2"/>
                </a:highlight>
                <a:latin typeface="Times New Roman"/>
                <a:ea typeface="標楷體"/>
              </a:rPr>
              <a:t>標準美式發音</a:t>
            </a:r>
            <a:r>
              <a:rPr lang="zh-TW" sz="2800" b="0" strike="noStrike" spc="-1">
                <a:solidFill>
                  <a:srgbClr val="000000"/>
                </a:solidFill>
                <a:latin typeface="Times New Roman"/>
                <a:ea typeface="標楷體"/>
              </a:rPr>
              <a:t>及</a:t>
            </a:r>
            <a:r>
              <a:rPr lang="zh-TW" sz="2800" b="1" strike="noStrike" spc="-1">
                <a:solidFill>
                  <a:srgbClr val="000000"/>
                </a:solidFill>
                <a:highlight>
                  <a:srgbClr val="CEE1F2"/>
                </a:highlight>
                <a:latin typeface="Times New Roman"/>
                <a:ea typeface="標楷體"/>
              </a:rPr>
              <a:t>接近真實的正常速度</a:t>
            </a:r>
            <a:r>
              <a:rPr lang="zh-TW" sz="2800" b="0" strike="noStrike" spc="-1">
                <a:solidFill>
                  <a:srgbClr val="000000"/>
                </a:solidFill>
                <a:latin typeface="Times New Roman"/>
                <a:ea typeface="標楷體"/>
              </a:rPr>
              <a:t>錄製，速度及發音方式</a:t>
            </a:r>
            <a:r>
              <a:rPr lang="zh-TW" sz="2800" b="1" strike="noStrike" spc="-1">
                <a:solidFill>
                  <a:srgbClr val="000000"/>
                </a:solidFill>
                <a:latin typeface="Times New Roman"/>
                <a:ea typeface="標楷體"/>
              </a:rPr>
              <a:t>與國中聽力教材一致</a:t>
            </a:r>
            <a:r>
              <a:rPr lang="zh-TW" sz="2800" b="0" strike="noStrike" spc="-1">
                <a:solidFill>
                  <a:srgbClr val="000000"/>
                </a:solidFill>
                <a:latin typeface="Times New Roman"/>
                <a:ea typeface="標楷體"/>
              </a:rPr>
              <a:t>。</a:t>
            </a:r>
            <a:endParaRPr lang="en-US" sz="2800" b="0" strike="noStrike" spc="-1">
              <a:latin typeface="Arial"/>
            </a:endParaRPr>
          </a:p>
          <a:p>
            <a:pPr marL="228600" indent="-228600">
              <a:lnSpc>
                <a:spcPct val="90000"/>
              </a:lnSpc>
              <a:spcBef>
                <a:spcPts val="1001"/>
              </a:spcBef>
              <a:buClr>
                <a:srgbClr val="000000"/>
              </a:buClr>
              <a:buFont typeface="Arial"/>
              <a:buChar char="•"/>
            </a:pPr>
            <a:r>
              <a:rPr lang="en-US" sz="2800" b="0" strike="noStrike" spc="-1">
                <a:solidFill>
                  <a:srgbClr val="000000"/>
                </a:solidFill>
                <a:latin typeface="Times New Roman"/>
                <a:ea typeface="新細明體"/>
              </a:rPr>
              <a:t> </a:t>
            </a:r>
            <a:endParaRPr lang="en-US" sz="2800" b="0" strike="noStrike" spc="-1">
              <a:latin typeface="Arial"/>
            </a:endParaRPr>
          </a:p>
        </p:txBody>
      </p:sp>
      <p:sp>
        <p:nvSpPr>
          <p:cNvPr id="1259" name="投影片編號版面配置區 1"/>
          <p:cNvSpPr txBox="1"/>
          <p:nvPr/>
        </p:nvSpPr>
        <p:spPr>
          <a:xfrm>
            <a:off x="11728080" y="6383880"/>
            <a:ext cx="525600" cy="365040"/>
          </a:xfrm>
          <a:prstGeom prst="rect">
            <a:avLst/>
          </a:prstGeom>
          <a:noFill/>
          <a:ln w="0">
            <a:noFill/>
          </a:ln>
        </p:spPr>
        <p:txBody>
          <a:bodyPr anchor="ctr">
            <a:noAutofit/>
          </a:bodyPr>
          <a:lstStyle/>
          <a:p>
            <a:pPr>
              <a:lnSpc>
                <a:spcPct val="100000"/>
              </a:lnSpc>
            </a:pPr>
            <a:fld id="{32DC083C-5203-4CA1-91DA-23999395EFCD}" type="slidenum">
              <a:rPr lang="en-US" sz="1600" b="0" strike="noStrike" spc="-1">
                <a:solidFill>
                  <a:srgbClr val="000000"/>
                </a:solidFill>
                <a:latin typeface="Arial"/>
              </a:rPr>
              <a:t>14</a:t>
            </a:fld>
            <a:endParaRPr lang="en-US" sz="1600" b="0" strike="noStrike" spc="-1">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0" name="矩形 8"/>
          <p:cNvSpPr/>
          <p:nvPr/>
        </p:nvSpPr>
        <p:spPr>
          <a:xfrm>
            <a:off x="1019880" y="5506560"/>
            <a:ext cx="9424080" cy="883440"/>
          </a:xfrm>
          <a:custGeom>
            <a:avLst/>
            <a:gdLst/>
            <a:ahLst/>
            <a:cxnLst/>
            <a:rect l="l" t="t" r="r" b="b"/>
            <a:pathLst>
              <a:path w="21600" h="21600">
                <a:moveTo>
                  <a:pt x="0" y="0"/>
                </a:moveTo>
                <a:lnTo>
                  <a:pt x="21600" y="0"/>
                </a:lnTo>
                <a:lnTo>
                  <a:pt x="21600" y="21600"/>
                </a:lnTo>
                <a:lnTo>
                  <a:pt x="0" y="21600"/>
                </a:lnTo>
                <a:close/>
              </a:path>
            </a:pathLst>
          </a:custGeom>
          <a:solidFill>
            <a:srgbClr val="9DC3E6">
              <a:alpha val="50000"/>
            </a:srgbClr>
          </a:solidFill>
          <a:ln w="12600">
            <a:solidFill>
              <a:srgbClr val="9DC3E6">
                <a:alpha val="50000"/>
              </a:srgbClr>
            </a:solidFill>
            <a:miter/>
          </a:ln>
        </p:spPr>
        <p:style>
          <a:lnRef idx="0">
            <a:scrgbClr r="0" g="0" b="0"/>
          </a:lnRef>
          <a:fillRef idx="0">
            <a:scrgbClr r="0" g="0" b="0"/>
          </a:fillRef>
          <a:effectRef idx="0">
            <a:scrgbClr r="0" g="0" b="0"/>
          </a:effectRef>
          <a:fontRef idx="minor"/>
        </p:style>
      </p:sp>
      <p:sp>
        <p:nvSpPr>
          <p:cNvPr id="1261" name="標題 1"/>
          <p:cNvSpPr txBox="1"/>
          <p:nvPr/>
        </p:nvSpPr>
        <p:spPr>
          <a:xfrm>
            <a:off x="500040" y="13320"/>
            <a:ext cx="10515600" cy="1325520"/>
          </a:xfrm>
          <a:prstGeom prst="rect">
            <a:avLst/>
          </a:prstGeom>
          <a:noFill/>
          <a:ln w="12600">
            <a:noFill/>
          </a:ln>
        </p:spPr>
        <p:txBody>
          <a:bodyPr anchor="ctr" anchorCtr="1">
            <a:normAutofit/>
          </a:bodyPr>
          <a:lstStyle/>
          <a:p>
            <a:pPr algn="ctr">
              <a:lnSpc>
                <a:spcPct val="100000"/>
              </a:lnSpc>
            </a:pPr>
            <a:r>
              <a:rPr lang="zh-TW" sz="4800" b="1" strike="noStrike" spc="-1">
                <a:solidFill>
                  <a:srgbClr val="000000"/>
                </a:solidFill>
                <a:latin typeface="標楷體"/>
                <a:ea typeface="標楷體"/>
              </a:rPr>
              <a:t>英語科</a:t>
            </a:r>
            <a:r>
              <a:rPr lang="en-US" sz="4800" b="1" strike="noStrike" spc="-1">
                <a:solidFill>
                  <a:srgbClr val="000000"/>
                </a:solidFill>
                <a:latin typeface="標楷體"/>
                <a:ea typeface="標楷體"/>
              </a:rPr>
              <a:t>(</a:t>
            </a:r>
            <a:r>
              <a:rPr lang="zh-TW" sz="4800" b="1" strike="noStrike" spc="-1">
                <a:solidFill>
                  <a:srgbClr val="000000"/>
                </a:solidFill>
                <a:latin typeface="標楷體"/>
                <a:ea typeface="標楷體"/>
              </a:rPr>
              <a:t>聽力</a:t>
            </a:r>
            <a:r>
              <a:rPr lang="en-US" sz="4800" b="1" strike="noStrike" spc="-1">
                <a:solidFill>
                  <a:srgbClr val="000000"/>
                </a:solidFill>
                <a:latin typeface="標楷體"/>
                <a:ea typeface="標楷體"/>
              </a:rPr>
              <a:t>)</a:t>
            </a:r>
            <a:r>
              <a:rPr lang="zh-TW" sz="4800" b="1" strike="noStrike" spc="-1">
                <a:solidFill>
                  <a:srgbClr val="000000"/>
                </a:solidFill>
                <a:latin typeface="標楷體"/>
                <a:ea typeface="標楷體"/>
              </a:rPr>
              <a:t>示例</a:t>
            </a:r>
            <a:endParaRPr lang="en-US" sz="4800" b="0" strike="noStrike" spc="-1">
              <a:latin typeface="Arial"/>
            </a:endParaRPr>
          </a:p>
        </p:txBody>
      </p:sp>
      <p:sp>
        <p:nvSpPr>
          <p:cNvPr id="1262" name="內容版面配置區 2"/>
          <p:cNvSpPr txBox="1"/>
          <p:nvPr/>
        </p:nvSpPr>
        <p:spPr>
          <a:xfrm>
            <a:off x="1029240" y="1295640"/>
            <a:ext cx="9405360" cy="4098600"/>
          </a:xfrm>
          <a:prstGeom prst="rect">
            <a:avLst/>
          </a:prstGeom>
          <a:noFill/>
          <a:ln w="28440">
            <a:solidFill>
              <a:srgbClr val="9DC3E6"/>
            </a:solidFill>
            <a:miter/>
          </a:ln>
        </p:spPr>
        <p:txBody>
          <a:bodyPr lIns="88200" tIns="43920" rIns="88200" bIns="43920">
            <a:noAutofit/>
          </a:bodyPr>
          <a:lstStyle/>
          <a:p>
            <a:pPr>
              <a:lnSpc>
                <a:spcPct val="100000"/>
              </a:lnSpc>
              <a:spcAft>
                <a:spcPts val="601"/>
              </a:spcAft>
            </a:pPr>
            <a:r>
              <a:rPr lang="zh-TW" sz="2200" b="0" strike="noStrike" spc="-1">
                <a:solidFill>
                  <a:srgbClr val="000000"/>
                </a:solidFill>
                <a:latin typeface="微軟正黑體"/>
                <a:ea typeface="微軟正黑體"/>
              </a:rPr>
              <a:t>試題語音播放</a:t>
            </a:r>
            <a:endParaRPr lang="en-US" sz="2200" b="0" strike="noStrike" spc="-1">
              <a:latin typeface="Arial"/>
            </a:endParaRPr>
          </a:p>
          <a:p>
            <a:pPr>
              <a:lnSpc>
                <a:spcPct val="100000"/>
              </a:lnSpc>
              <a:spcBef>
                <a:spcPts val="601"/>
              </a:spcBef>
            </a:pPr>
            <a:r>
              <a:rPr lang="en-US" sz="2200" b="0" strike="noStrike" spc="-1">
                <a:solidFill>
                  <a:srgbClr val="000000"/>
                </a:solidFill>
                <a:latin typeface="Times New Roman"/>
                <a:ea typeface="微軟正黑體"/>
              </a:rPr>
              <a:t>Attention, please!  Attention, please!  There’s an earthquake happening right now.  Everyone hide under your desk.  Stay on your knees and hold on to your head with your arms and hands.  Be careful!  Things may drop from above.  Keep quiet and do not come out until your teachers tell you to.</a:t>
            </a:r>
            <a:endParaRPr lang="en-US" sz="2200" b="0" strike="noStrike" spc="-1">
              <a:latin typeface="Arial"/>
            </a:endParaRPr>
          </a:p>
          <a:p>
            <a:pPr>
              <a:lnSpc>
                <a:spcPct val="100000"/>
              </a:lnSpc>
              <a:spcBef>
                <a:spcPts val="1800"/>
              </a:spcBef>
            </a:pPr>
            <a:r>
              <a:rPr lang="en-US" sz="2200" b="1" strike="noStrike" spc="-1">
                <a:solidFill>
                  <a:srgbClr val="C00000"/>
                </a:solidFill>
                <a:latin typeface="Times New Roman"/>
                <a:ea typeface="微軟正黑體"/>
              </a:rPr>
              <a:t>Question: What does the man tell the students to do?</a:t>
            </a:r>
            <a:endParaRPr lang="en-US" sz="2200" b="0" strike="noStrike" spc="-1">
              <a:latin typeface="Arial"/>
            </a:endParaRPr>
          </a:p>
          <a:p>
            <a:pPr marL="360000" indent="-360000">
              <a:lnSpc>
                <a:spcPct val="100000"/>
              </a:lnSpc>
            </a:pPr>
            <a:r>
              <a:rPr lang="en-US" sz="2000" b="0" strike="noStrike" spc="-1">
                <a:solidFill>
                  <a:srgbClr val="000000"/>
                </a:solidFill>
                <a:latin typeface="Times New Roman"/>
                <a:ea typeface="微軟正黑體"/>
              </a:rPr>
              <a:t> </a:t>
            </a:r>
            <a:endParaRPr lang="en-US" sz="2000" b="0" strike="noStrike" spc="-1">
              <a:latin typeface="Arial"/>
            </a:endParaRPr>
          </a:p>
        </p:txBody>
      </p:sp>
      <p:sp>
        <p:nvSpPr>
          <p:cNvPr id="1263" name="矩形 8"/>
          <p:cNvSpPr/>
          <p:nvPr/>
        </p:nvSpPr>
        <p:spPr>
          <a:xfrm>
            <a:off x="1027440" y="5582880"/>
            <a:ext cx="8934120" cy="7621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a:spAutoFit/>
          </a:bodyPr>
          <a:lstStyle/>
          <a:p>
            <a:pPr marL="442800" indent="-317520">
              <a:lnSpc>
                <a:spcPct val="100000"/>
              </a:lnSpc>
              <a:buClr>
                <a:srgbClr val="000000"/>
              </a:buClr>
              <a:buFont typeface="StarSymbol"/>
              <a:buAutoNum type="arabicPeriod"/>
            </a:pPr>
            <a:r>
              <a:rPr lang="zh-TW" sz="2200" b="0" strike="noStrike" spc="-1">
                <a:solidFill>
                  <a:srgbClr val="000000"/>
                </a:solidFill>
                <a:latin typeface="Times New Roman"/>
                <a:ea typeface="標楷體"/>
              </a:rPr>
              <a:t>本題評量學生是否能辨識公共廣播的主旨。</a:t>
            </a:r>
            <a:endParaRPr lang="en-US" sz="2200" b="0" strike="noStrike" spc="-1">
              <a:latin typeface="Arial"/>
            </a:endParaRPr>
          </a:p>
          <a:p>
            <a:pPr marL="442800" indent="-317520">
              <a:lnSpc>
                <a:spcPct val="100000"/>
              </a:lnSpc>
              <a:buClr>
                <a:srgbClr val="000000"/>
              </a:buClr>
              <a:buFont typeface="StarSymbol"/>
              <a:buAutoNum type="arabicPeriod"/>
            </a:pPr>
            <a:r>
              <a:rPr lang="zh-TW" sz="2200" b="0" strike="noStrike" spc="-1">
                <a:solidFill>
                  <a:srgbClr val="000000"/>
                </a:solidFill>
                <a:latin typeface="Times New Roman"/>
                <a:ea typeface="標楷體"/>
              </a:rPr>
              <a:t>學生需從語音的內容判斷此說明的主要內容為地震逃生保命要訣。</a:t>
            </a:r>
            <a:endParaRPr lang="en-US" sz="2200" b="0" strike="noStrike" spc="-1">
              <a:latin typeface="Arial"/>
            </a:endParaRPr>
          </a:p>
        </p:txBody>
      </p:sp>
      <p:sp>
        <p:nvSpPr>
          <p:cNvPr id="1264" name="內容版面配置區 2"/>
          <p:cNvSpPr txBox="1"/>
          <p:nvPr/>
        </p:nvSpPr>
        <p:spPr>
          <a:xfrm>
            <a:off x="1033200" y="3954600"/>
            <a:ext cx="6188040" cy="1436760"/>
          </a:xfrm>
          <a:prstGeom prst="rect">
            <a:avLst/>
          </a:prstGeom>
          <a:solidFill>
            <a:srgbClr val="BDD7EE">
              <a:alpha val="40000"/>
            </a:srgbClr>
          </a:solidFill>
          <a:ln w="25560">
            <a:solidFill>
              <a:srgbClr val="1F4E79"/>
            </a:solidFill>
            <a:miter/>
          </a:ln>
        </p:spPr>
        <p:txBody>
          <a:bodyPr>
            <a:normAutofit/>
          </a:bodyPr>
          <a:lstStyle/>
          <a:p>
            <a:pPr marL="343080" indent="-343080">
              <a:lnSpc>
                <a:spcPct val="100000"/>
              </a:lnSpc>
              <a:spcBef>
                <a:spcPts val="499"/>
              </a:spcBef>
            </a:pPr>
            <a:r>
              <a:rPr lang="zh-TW" sz="2200" b="0" strike="noStrike" spc="-1">
                <a:solidFill>
                  <a:srgbClr val="000000"/>
                </a:solidFill>
                <a:latin typeface="微軟正黑體"/>
                <a:ea typeface="微軟正黑體"/>
              </a:rPr>
              <a:t>題本中文字</a:t>
            </a:r>
            <a:endParaRPr lang="en-US" sz="2200" b="0" strike="noStrike" spc="-1">
              <a:latin typeface="Arial"/>
            </a:endParaRPr>
          </a:p>
          <a:p>
            <a:pPr marL="360000" indent="-360000">
              <a:lnSpc>
                <a:spcPct val="100000"/>
              </a:lnSpc>
            </a:pPr>
            <a:r>
              <a:rPr lang="en-US" sz="2200" b="0" strike="noStrike" spc="-1">
                <a:solidFill>
                  <a:srgbClr val="000000"/>
                </a:solidFill>
                <a:latin typeface="Times New Roman"/>
                <a:ea typeface="微軟正黑體"/>
              </a:rPr>
              <a:t>(A) To keep themselves safe.</a:t>
            </a:r>
            <a:endParaRPr lang="en-US" sz="2200" b="0" strike="noStrike" spc="-1">
              <a:latin typeface="Arial"/>
            </a:endParaRPr>
          </a:p>
          <a:p>
            <a:pPr marL="360000" indent="-360000">
              <a:lnSpc>
                <a:spcPct val="100000"/>
              </a:lnSpc>
            </a:pPr>
            <a:r>
              <a:rPr lang="en-US" sz="2200" b="0" strike="noStrike" spc="-1">
                <a:solidFill>
                  <a:srgbClr val="000000"/>
                </a:solidFill>
                <a:latin typeface="Times New Roman"/>
                <a:ea typeface="微軟正黑體"/>
              </a:rPr>
              <a:t>(B) To help move their desks.</a:t>
            </a:r>
            <a:endParaRPr lang="en-US" sz="2200" b="0" strike="noStrike" spc="-1">
              <a:latin typeface="Arial"/>
            </a:endParaRPr>
          </a:p>
          <a:p>
            <a:pPr marL="360000" indent="-360000">
              <a:lnSpc>
                <a:spcPct val="100000"/>
              </a:lnSpc>
            </a:pPr>
            <a:r>
              <a:rPr lang="en-US" sz="2200" b="0" strike="noStrike" spc="-1">
                <a:solidFill>
                  <a:srgbClr val="000000"/>
                </a:solidFill>
                <a:latin typeface="Times New Roman"/>
                <a:ea typeface="微軟正黑體"/>
              </a:rPr>
              <a:t>(C) To do exercises with their teachers.</a:t>
            </a:r>
            <a:endParaRPr lang="en-US" sz="2200" b="0" strike="noStrike" spc="-1">
              <a:latin typeface="Arial"/>
            </a:endParaRPr>
          </a:p>
        </p:txBody>
      </p:sp>
      <p:pic>
        <p:nvPicPr>
          <p:cNvPr id="1265" name="圖片 9" descr="Thumbnail for version as of 00:15, 30 November 2007"/>
          <p:cNvPicPr/>
          <p:nvPr/>
        </p:nvPicPr>
        <p:blipFill>
          <a:blip r:embed="rId3"/>
          <a:stretch/>
        </p:blipFill>
        <p:spPr>
          <a:xfrm>
            <a:off x="4435200" y="4388040"/>
            <a:ext cx="216000" cy="203400"/>
          </a:xfrm>
          <a:prstGeom prst="rect">
            <a:avLst/>
          </a:prstGeom>
          <a:ln w="12600">
            <a:noFill/>
          </a:ln>
        </p:spPr>
      </p:pic>
      <p:sp>
        <p:nvSpPr>
          <p:cNvPr id="1266" name="投影片編號版面配置區 1"/>
          <p:cNvSpPr txBox="1"/>
          <p:nvPr/>
        </p:nvSpPr>
        <p:spPr>
          <a:xfrm>
            <a:off x="11728080" y="6383880"/>
            <a:ext cx="525600" cy="365040"/>
          </a:xfrm>
          <a:prstGeom prst="rect">
            <a:avLst/>
          </a:prstGeom>
          <a:noFill/>
          <a:ln w="0">
            <a:noFill/>
          </a:ln>
        </p:spPr>
        <p:txBody>
          <a:bodyPr anchor="ctr">
            <a:noAutofit/>
          </a:bodyPr>
          <a:lstStyle/>
          <a:p>
            <a:pPr>
              <a:lnSpc>
                <a:spcPct val="100000"/>
              </a:lnSpc>
            </a:pPr>
            <a:fld id="{4F2BCDAF-566E-49E4-A1CC-4D63A0F8ED6D}" type="slidenum">
              <a:rPr lang="en-US" sz="1600" b="0" strike="noStrike" spc="-1">
                <a:solidFill>
                  <a:srgbClr val="000000"/>
                </a:solidFill>
                <a:latin typeface="Arial"/>
              </a:rPr>
              <a:t>15</a:t>
            </a:fld>
            <a:endParaRPr lang="en-US" sz="1600" b="0" strike="noStrike" spc="-1">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7" name="矩形 9"/>
          <p:cNvSpPr/>
          <p:nvPr/>
        </p:nvSpPr>
        <p:spPr>
          <a:xfrm>
            <a:off x="1484280" y="4284000"/>
            <a:ext cx="8903880" cy="2388600"/>
          </a:xfrm>
          <a:custGeom>
            <a:avLst/>
            <a:gdLst/>
            <a:ahLst/>
            <a:cxnLst/>
            <a:rect l="l" t="t" r="r" b="b"/>
            <a:pathLst>
              <a:path w="21600" h="21600">
                <a:moveTo>
                  <a:pt x="0" y="0"/>
                </a:moveTo>
                <a:lnTo>
                  <a:pt x="21600" y="0"/>
                </a:lnTo>
                <a:lnTo>
                  <a:pt x="21600" y="21600"/>
                </a:lnTo>
                <a:lnTo>
                  <a:pt x="0" y="21600"/>
                </a:lnTo>
                <a:close/>
              </a:path>
            </a:pathLst>
          </a:custGeom>
          <a:solidFill>
            <a:srgbClr val="9DC3E6">
              <a:alpha val="50000"/>
            </a:srgbClr>
          </a:solidFill>
          <a:ln w="12600">
            <a:solidFill>
              <a:srgbClr val="9DC3E6">
                <a:alpha val="50000"/>
              </a:srgbClr>
            </a:solidFill>
            <a:miter/>
          </a:ln>
        </p:spPr>
        <p:style>
          <a:lnRef idx="0">
            <a:scrgbClr r="0" g="0" b="0"/>
          </a:lnRef>
          <a:fillRef idx="0">
            <a:scrgbClr r="0" g="0" b="0"/>
          </a:fillRef>
          <a:effectRef idx="0">
            <a:scrgbClr r="0" g="0" b="0"/>
          </a:effectRef>
          <a:fontRef idx="minor"/>
        </p:style>
      </p:sp>
      <p:sp>
        <p:nvSpPr>
          <p:cNvPr id="1268" name="標題 1"/>
          <p:cNvSpPr txBox="1"/>
          <p:nvPr/>
        </p:nvSpPr>
        <p:spPr>
          <a:xfrm>
            <a:off x="673560" y="13320"/>
            <a:ext cx="10515600" cy="1325520"/>
          </a:xfrm>
          <a:prstGeom prst="rect">
            <a:avLst/>
          </a:prstGeom>
          <a:noFill/>
          <a:ln w="12600">
            <a:noFill/>
          </a:ln>
        </p:spPr>
        <p:txBody>
          <a:bodyPr anchor="ctr" anchorCtr="1">
            <a:normAutofit/>
          </a:bodyPr>
          <a:lstStyle/>
          <a:p>
            <a:pPr algn="ctr">
              <a:lnSpc>
                <a:spcPct val="100000"/>
              </a:lnSpc>
            </a:pPr>
            <a:r>
              <a:rPr lang="zh-TW" sz="4800" b="1" strike="noStrike" spc="-1">
                <a:solidFill>
                  <a:srgbClr val="000000"/>
                </a:solidFill>
                <a:latin typeface="標楷體"/>
                <a:ea typeface="標楷體"/>
              </a:rPr>
              <a:t>數學科</a:t>
            </a:r>
            <a:r>
              <a:rPr lang="en-US" sz="4800" b="1" strike="noStrike" spc="-1">
                <a:solidFill>
                  <a:srgbClr val="000000"/>
                </a:solidFill>
                <a:latin typeface="標楷體"/>
                <a:ea typeface="標楷體"/>
              </a:rPr>
              <a:t>(</a:t>
            </a:r>
            <a:r>
              <a:rPr lang="zh-TW" sz="4800" b="1" strike="noStrike" spc="-1">
                <a:solidFill>
                  <a:srgbClr val="000000"/>
                </a:solidFill>
                <a:latin typeface="標楷體"/>
                <a:ea typeface="標楷體"/>
              </a:rPr>
              <a:t>選擇題</a:t>
            </a:r>
            <a:r>
              <a:rPr lang="en-US" sz="4800" b="1" strike="noStrike" spc="-1">
                <a:solidFill>
                  <a:srgbClr val="000000"/>
                </a:solidFill>
                <a:latin typeface="標楷體"/>
                <a:ea typeface="標楷體"/>
              </a:rPr>
              <a:t>)</a:t>
            </a:r>
            <a:r>
              <a:rPr lang="zh-TW" sz="4800" b="1" strike="noStrike" spc="-1">
                <a:solidFill>
                  <a:srgbClr val="000000"/>
                </a:solidFill>
                <a:latin typeface="標楷體"/>
                <a:ea typeface="標楷體"/>
              </a:rPr>
              <a:t>示例</a:t>
            </a:r>
            <a:endParaRPr lang="en-US" sz="4800" b="0" strike="noStrike" spc="-1">
              <a:latin typeface="Arial"/>
            </a:endParaRPr>
          </a:p>
        </p:txBody>
      </p:sp>
      <p:pic>
        <p:nvPicPr>
          <p:cNvPr id="1269" name="圖片 1"/>
          <p:cNvPicPr/>
          <p:nvPr/>
        </p:nvPicPr>
        <p:blipFill>
          <a:blip r:embed="rId2"/>
          <a:srcRect l="23125" t="37126" r="30017" b="44125"/>
          <a:stretch/>
        </p:blipFill>
        <p:spPr>
          <a:xfrm>
            <a:off x="1734480" y="1225080"/>
            <a:ext cx="8438400" cy="2890080"/>
          </a:xfrm>
          <a:prstGeom prst="rect">
            <a:avLst/>
          </a:prstGeom>
          <a:ln w="12600">
            <a:noFill/>
          </a:ln>
        </p:spPr>
      </p:pic>
      <p:pic>
        <p:nvPicPr>
          <p:cNvPr id="1270" name="圖片 13" descr="Thumbnail for version as of 00:15, 30 November 2007"/>
          <p:cNvPicPr/>
          <p:nvPr/>
        </p:nvPicPr>
        <p:blipFill>
          <a:blip r:embed="rId3"/>
          <a:stretch/>
        </p:blipFill>
        <p:spPr>
          <a:xfrm>
            <a:off x="3268440" y="3559680"/>
            <a:ext cx="216000" cy="203400"/>
          </a:xfrm>
          <a:prstGeom prst="rect">
            <a:avLst/>
          </a:prstGeom>
          <a:ln w="12600">
            <a:noFill/>
          </a:ln>
        </p:spPr>
      </p:pic>
      <p:sp>
        <p:nvSpPr>
          <p:cNvPr id="1271" name="矩形 2"/>
          <p:cNvSpPr/>
          <p:nvPr/>
        </p:nvSpPr>
        <p:spPr>
          <a:xfrm>
            <a:off x="1484280" y="1144800"/>
            <a:ext cx="8903880" cy="3029400"/>
          </a:xfrm>
          <a:custGeom>
            <a:avLst/>
            <a:gdLst/>
            <a:ahLst/>
            <a:cxnLst/>
            <a:rect l="l" t="t" r="r" b="b"/>
            <a:pathLst>
              <a:path w="21600" h="21600">
                <a:moveTo>
                  <a:pt x="0" y="0"/>
                </a:moveTo>
                <a:lnTo>
                  <a:pt x="21600" y="0"/>
                </a:lnTo>
                <a:lnTo>
                  <a:pt x="21600" y="21600"/>
                </a:lnTo>
                <a:lnTo>
                  <a:pt x="0" y="21600"/>
                </a:lnTo>
                <a:close/>
              </a:path>
            </a:pathLst>
          </a:custGeom>
          <a:noFill/>
          <a:ln w="28440">
            <a:solidFill>
              <a:srgbClr val="9DC3E6"/>
            </a:solidFill>
            <a:miter/>
          </a:ln>
        </p:spPr>
        <p:style>
          <a:lnRef idx="0">
            <a:scrgbClr r="0" g="0" b="0"/>
          </a:lnRef>
          <a:fillRef idx="0">
            <a:scrgbClr r="0" g="0" b="0"/>
          </a:fillRef>
          <a:effectRef idx="0">
            <a:scrgbClr r="0" g="0" b="0"/>
          </a:effectRef>
          <a:fontRef idx="minor"/>
        </p:style>
      </p:sp>
      <p:sp>
        <p:nvSpPr>
          <p:cNvPr id="1272" name="矩形 9"/>
          <p:cNvSpPr/>
          <p:nvPr/>
        </p:nvSpPr>
        <p:spPr>
          <a:xfrm>
            <a:off x="1509480" y="4347000"/>
            <a:ext cx="8804520" cy="225540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a:spAutoFit/>
          </a:bodyPr>
          <a:lstStyle/>
          <a:p>
            <a:pPr marL="360360" indent="-306360">
              <a:lnSpc>
                <a:spcPct val="100000"/>
              </a:lnSpc>
              <a:buClr>
                <a:srgbClr val="000000"/>
              </a:buClr>
              <a:buFont typeface="StarSymbol"/>
              <a:buAutoNum type="arabicPeriod"/>
            </a:pPr>
            <a:r>
              <a:rPr lang="zh-TW" sz="2200" b="0" strike="noStrike" spc="-1">
                <a:solidFill>
                  <a:srgbClr val="000000"/>
                </a:solidFill>
                <a:latin typeface="Times New Roman"/>
                <a:ea typeface="標楷體"/>
              </a:rPr>
              <a:t>數學科試題除了評量學生</a:t>
            </a:r>
            <a:r>
              <a:rPr lang="zh-TW" sz="2200" b="1" strike="noStrike" spc="-1">
                <a:solidFill>
                  <a:srgbClr val="000000"/>
                </a:solidFill>
                <a:latin typeface="Times New Roman"/>
                <a:ea typeface="標楷體"/>
              </a:rPr>
              <a:t>數與量</a:t>
            </a:r>
            <a:r>
              <a:rPr lang="zh-TW" sz="2200" b="0" strike="noStrike" spc="-1">
                <a:solidFill>
                  <a:srgbClr val="000000"/>
                </a:solidFill>
                <a:latin typeface="Times New Roman"/>
                <a:ea typeface="標楷體"/>
              </a:rPr>
              <a:t>、</a:t>
            </a:r>
            <a:r>
              <a:rPr lang="zh-TW" sz="2200" b="1" strike="noStrike" spc="-1">
                <a:solidFill>
                  <a:srgbClr val="000000"/>
                </a:solidFill>
                <a:latin typeface="Times New Roman"/>
                <a:ea typeface="標楷體"/>
              </a:rPr>
              <a:t>空間與形狀</a:t>
            </a:r>
            <a:r>
              <a:rPr lang="zh-TW" sz="2200" b="0" strike="noStrike" spc="-1">
                <a:solidFill>
                  <a:srgbClr val="000000"/>
                </a:solidFill>
                <a:latin typeface="Times New Roman"/>
                <a:ea typeface="標楷體"/>
              </a:rPr>
              <a:t>、</a:t>
            </a:r>
            <a:r>
              <a:rPr lang="zh-TW" sz="2200" b="1" strike="noStrike" spc="-1">
                <a:solidFill>
                  <a:srgbClr val="000000"/>
                </a:solidFill>
                <a:latin typeface="Times New Roman"/>
                <a:ea typeface="標楷體"/>
              </a:rPr>
              <a:t>坐標幾何</a:t>
            </a:r>
            <a:r>
              <a:rPr lang="zh-TW" sz="2200" b="0" strike="noStrike" spc="-1">
                <a:solidFill>
                  <a:srgbClr val="000000"/>
                </a:solidFill>
                <a:latin typeface="Times New Roman"/>
                <a:ea typeface="標楷體"/>
              </a:rPr>
              <a:t>、</a:t>
            </a:r>
            <a:r>
              <a:rPr lang="zh-TW" sz="2200" b="1" strike="noStrike" spc="-1">
                <a:solidFill>
                  <a:srgbClr val="000000"/>
                </a:solidFill>
                <a:latin typeface="Times New Roman"/>
                <a:ea typeface="標楷體"/>
              </a:rPr>
              <a:t>代數</a:t>
            </a:r>
            <a:r>
              <a:rPr lang="zh-TW" sz="2200" b="0" strike="noStrike" spc="-1">
                <a:solidFill>
                  <a:srgbClr val="000000"/>
                </a:solidFill>
                <a:latin typeface="Times New Roman"/>
                <a:ea typeface="標楷體"/>
              </a:rPr>
              <a:t>、</a:t>
            </a:r>
            <a:r>
              <a:rPr lang="zh-TW" sz="2200" b="1" strike="noStrike" spc="-1">
                <a:solidFill>
                  <a:srgbClr val="000000"/>
                </a:solidFill>
                <a:latin typeface="Times New Roman"/>
                <a:ea typeface="標楷體"/>
              </a:rPr>
              <a:t>函數</a:t>
            </a:r>
            <a:r>
              <a:rPr lang="zh-TW" sz="2200" b="0" strike="noStrike" spc="-1">
                <a:solidFill>
                  <a:srgbClr val="000000"/>
                </a:solidFill>
                <a:latin typeface="Times New Roman"/>
                <a:ea typeface="標楷體"/>
              </a:rPr>
              <a:t>、</a:t>
            </a:r>
            <a:r>
              <a:rPr lang="zh-TW" sz="2200" b="1" strike="noStrike" spc="-1">
                <a:solidFill>
                  <a:srgbClr val="000000"/>
                </a:solidFill>
                <a:latin typeface="Times New Roman"/>
                <a:ea typeface="標楷體"/>
              </a:rPr>
              <a:t>資料與不確定性</a:t>
            </a:r>
            <a:r>
              <a:rPr lang="zh-TW" sz="2200" b="0" strike="noStrike" spc="-1">
                <a:solidFill>
                  <a:srgbClr val="000000"/>
                </a:solidFill>
                <a:latin typeface="Times New Roman"/>
                <a:ea typeface="標楷體"/>
              </a:rPr>
              <a:t>等基本的數學概念，也會評量學生是否能</a:t>
            </a:r>
            <a:r>
              <a:rPr lang="zh-TW" sz="2200" b="0" strike="noStrike" spc="-1">
                <a:solidFill>
                  <a:srgbClr val="0000FF"/>
                </a:solidFill>
                <a:latin typeface="Times New Roman"/>
                <a:ea typeface="標楷體"/>
              </a:rPr>
              <a:t>將數學應用在生活情境中解決問題</a:t>
            </a:r>
            <a:r>
              <a:rPr lang="zh-TW" sz="2200" b="0" strike="noStrike" spc="-1">
                <a:solidFill>
                  <a:srgbClr val="000000"/>
                </a:solidFill>
                <a:latin typeface="Times New Roman"/>
                <a:ea typeface="標楷體"/>
              </a:rPr>
              <a:t>。</a:t>
            </a:r>
            <a:endParaRPr lang="en-US" sz="2200" b="0" strike="noStrike" spc="-1">
              <a:latin typeface="Arial"/>
            </a:endParaRPr>
          </a:p>
          <a:p>
            <a:pPr marL="360360" indent="-306360">
              <a:lnSpc>
                <a:spcPct val="100000"/>
              </a:lnSpc>
              <a:spcBef>
                <a:spcPts val="601"/>
              </a:spcBef>
              <a:buClr>
                <a:srgbClr val="000000"/>
              </a:buClr>
              <a:buFont typeface="StarSymbol"/>
              <a:buAutoNum type="arabicPeriod"/>
            </a:pPr>
            <a:r>
              <a:rPr lang="zh-TW" sz="2200" b="0" strike="noStrike" spc="-1">
                <a:solidFill>
                  <a:srgbClr val="000000"/>
                </a:solidFill>
                <a:latin typeface="Times New Roman"/>
                <a:ea typeface="標楷體"/>
              </a:rPr>
              <a:t>包含選擇題與非選擇題，選擇題除單題外，也有</a:t>
            </a:r>
            <a:r>
              <a:rPr lang="zh-TW" sz="2200" b="0" strike="noStrike" spc="-1">
                <a:solidFill>
                  <a:srgbClr val="0000FF"/>
                </a:solidFill>
                <a:latin typeface="Times New Roman"/>
                <a:ea typeface="標楷體"/>
              </a:rPr>
              <a:t>題組形式的試題</a:t>
            </a:r>
            <a:r>
              <a:rPr lang="zh-TW" sz="2200" b="0" strike="noStrike" spc="-1">
                <a:solidFill>
                  <a:srgbClr val="000000"/>
                </a:solidFill>
                <a:latin typeface="Times New Roman"/>
                <a:ea typeface="標楷體"/>
              </a:rPr>
              <a:t>。</a:t>
            </a:r>
            <a:endParaRPr lang="en-US" sz="2200" b="0" strike="noStrike" spc="-1">
              <a:latin typeface="Arial"/>
            </a:endParaRPr>
          </a:p>
          <a:p>
            <a:pPr marL="360360" indent="-306360">
              <a:lnSpc>
                <a:spcPct val="100000"/>
              </a:lnSpc>
              <a:spcBef>
                <a:spcPts val="601"/>
              </a:spcBef>
              <a:buClr>
                <a:srgbClr val="000000"/>
              </a:buClr>
              <a:buFont typeface="StarSymbol"/>
              <a:buAutoNum type="arabicPeriod"/>
            </a:pPr>
            <a:r>
              <a:rPr lang="zh-TW" sz="2200" b="0" strike="noStrike" spc="-1">
                <a:solidFill>
                  <a:srgbClr val="000000"/>
                </a:solidFill>
                <a:latin typeface="Times New Roman"/>
                <a:ea typeface="標楷體"/>
              </a:rPr>
              <a:t>本題評量學生是否理解等差級數的求和公式，並能運用到日常生活的情境解決問題。</a:t>
            </a:r>
            <a:endParaRPr lang="en-US" sz="2200" b="0" strike="noStrike" spc="-1">
              <a:latin typeface="Arial"/>
            </a:endParaRPr>
          </a:p>
        </p:txBody>
      </p:sp>
      <p:sp>
        <p:nvSpPr>
          <p:cNvPr id="1273" name="投影片編號版面配置區 1"/>
          <p:cNvSpPr txBox="1"/>
          <p:nvPr/>
        </p:nvSpPr>
        <p:spPr>
          <a:xfrm>
            <a:off x="11728080" y="6383880"/>
            <a:ext cx="525600" cy="365040"/>
          </a:xfrm>
          <a:prstGeom prst="rect">
            <a:avLst/>
          </a:prstGeom>
          <a:noFill/>
          <a:ln w="0">
            <a:noFill/>
          </a:ln>
        </p:spPr>
        <p:txBody>
          <a:bodyPr anchor="ctr">
            <a:noAutofit/>
          </a:bodyPr>
          <a:lstStyle/>
          <a:p>
            <a:pPr>
              <a:lnSpc>
                <a:spcPct val="100000"/>
              </a:lnSpc>
            </a:pPr>
            <a:fld id="{E90A9E3D-20DD-40F5-BD91-CDF4AB3D8995}" type="slidenum">
              <a:rPr lang="en-US" sz="1600" b="0" strike="noStrike" spc="-1">
                <a:solidFill>
                  <a:srgbClr val="000000"/>
                </a:solidFill>
                <a:latin typeface="Arial"/>
              </a:rPr>
              <a:t>16</a:t>
            </a:fld>
            <a:endParaRPr lang="en-US" sz="1600" b="0" strike="noStrike" spc="-1">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74" name="矩形 6"/>
          <p:cNvSpPr/>
          <p:nvPr/>
        </p:nvSpPr>
        <p:spPr>
          <a:xfrm>
            <a:off x="1367640" y="6190560"/>
            <a:ext cx="9016200" cy="600840"/>
          </a:xfrm>
          <a:custGeom>
            <a:avLst/>
            <a:gdLst/>
            <a:ahLst/>
            <a:cxnLst/>
            <a:rect l="l" t="t" r="r" b="b"/>
            <a:pathLst>
              <a:path w="21600" h="21600">
                <a:moveTo>
                  <a:pt x="0" y="0"/>
                </a:moveTo>
                <a:lnTo>
                  <a:pt x="21600" y="0"/>
                </a:lnTo>
                <a:lnTo>
                  <a:pt x="21600" y="21600"/>
                </a:lnTo>
                <a:lnTo>
                  <a:pt x="0" y="21600"/>
                </a:lnTo>
                <a:close/>
              </a:path>
            </a:pathLst>
          </a:custGeom>
          <a:solidFill>
            <a:srgbClr val="9DC3E6">
              <a:alpha val="50000"/>
            </a:srgbClr>
          </a:solidFill>
          <a:ln w="12600">
            <a:solidFill>
              <a:srgbClr val="9DC3E6">
                <a:alpha val="50000"/>
              </a:srgbClr>
            </a:solidFill>
            <a:miter/>
          </a:ln>
        </p:spPr>
        <p:style>
          <a:lnRef idx="0">
            <a:scrgbClr r="0" g="0" b="0"/>
          </a:lnRef>
          <a:fillRef idx="0">
            <a:scrgbClr r="0" g="0" b="0"/>
          </a:fillRef>
          <a:effectRef idx="0">
            <a:scrgbClr r="0" g="0" b="0"/>
          </a:effectRef>
          <a:fontRef idx="minor"/>
        </p:style>
      </p:sp>
      <p:sp>
        <p:nvSpPr>
          <p:cNvPr id="1275" name="標題 1"/>
          <p:cNvSpPr txBox="1"/>
          <p:nvPr/>
        </p:nvSpPr>
        <p:spPr>
          <a:xfrm>
            <a:off x="664560" y="13320"/>
            <a:ext cx="10515600" cy="1325520"/>
          </a:xfrm>
          <a:prstGeom prst="rect">
            <a:avLst/>
          </a:prstGeom>
          <a:noFill/>
          <a:ln w="12600">
            <a:noFill/>
          </a:ln>
        </p:spPr>
        <p:txBody>
          <a:bodyPr anchor="ctr" anchorCtr="1">
            <a:normAutofit/>
          </a:bodyPr>
          <a:lstStyle/>
          <a:p>
            <a:pPr algn="ctr">
              <a:lnSpc>
                <a:spcPct val="100000"/>
              </a:lnSpc>
            </a:pPr>
            <a:r>
              <a:rPr lang="zh-TW" sz="4300" b="1" strike="noStrike" spc="-1">
                <a:solidFill>
                  <a:srgbClr val="000000"/>
                </a:solidFill>
                <a:latin typeface="標楷體"/>
                <a:ea typeface="標楷體"/>
              </a:rPr>
              <a:t>數學科</a:t>
            </a:r>
            <a:r>
              <a:rPr lang="en-US" sz="4300" b="1" strike="noStrike" spc="-1">
                <a:solidFill>
                  <a:srgbClr val="000000"/>
                </a:solidFill>
                <a:latin typeface="標楷體"/>
                <a:ea typeface="標楷體"/>
              </a:rPr>
              <a:t>(</a:t>
            </a:r>
            <a:r>
              <a:rPr lang="zh-TW" sz="4300" b="1" strike="noStrike" spc="-1">
                <a:solidFill>
                  <a:srgbClr val="000000"/>
                </a:solidFill>
                <a:latin typeface="標楷體"/>
                <a:ea typeface="標楷體"/>
              </a:rPr>
              <a:t>非選擇題</a:t>
            </a:r>
            <a:r>
              <a:rPr lang="en-US" sz="4300" b="1" strike="noStrike" spc="-1">
                <a:solidFill>
                  <a:srgbClr val="000000"/>
                </a:solidFill>
                <a:latin typeface="標楷體"/>
                <a:ea typeface="標楷體"/>
              </a:rPr>
              <a:t>)</a:t>
            </a:r>
            <a:r>
              <a:rPr lang="zh-TW" sz="4300" b="1" strike="noStrike" spc="-1">
                <a:solidFill>
                  <a:srgbClr val="000000"/>
                </a:solidFill>
                <a:latin typeface="標楷體"/>
                <a:ea typeface="標楷體"/>
              </a:rPr>
              <a:t>示例</a:t>
            </a:r>
            <a:endParaRPr lang="en-US" sz="4300" b="0" strike="noStrike" spc="-1">
              <a:latin typeface="Arial"/>
            </a:endParaRPr>
          </a:p>
        </p:txBody>
      </p:sp>
      <p:sp>
        <p:nvSpPr>
          <p:cNvPr id="1276" name="文字方塊 10"/>
          <p:cNvSpPr txBox="1"/>
          <p:nvPr/>
        </p:nvSpPr>
        <p:spPr>
          <a:xfrm>
            <a:off x="1296720" y="6274440"/>
            <a:ext cx="9087120" cy="432000"/>
          </a:xfrm>
          <a:prstGeom prst="rect">
            <a:avLst/>
          </a:prstGeom>
          <a:noFill/>
          <a:ln w="0">
            <a:noFill/>
          </a:ln>
        </p:spPr>
        <p:txBody>
          <a:bodyPr>
            <a:noAutofit/>
          </a:bodyPr>
          <a:lstStyle/>
          <a:p>
            <a:pPr>
              <a:lnSpc>
                <a:spcPct val="100000"/>
              </a:lnSpc>
            </a:pPr>
            <a:r>
              <a:rPr lang="zh-TW" sz="2200" b="0" strike="noStrike" spc="-1">
                <a:solidFill>
                  <a:srgbClr val="000000"/>
                </a:solidFill>
                <a:latin typeface="Arial"/>
                <a:ea typeface="標楷體"/>
              </a:rPr>
              <a:t>本題評量學生理解並應用生活情境中的數值關係分析與解決問題的能力。</a:t>
            </a:r>
            <a:endParaRPr lang="en-US" sz="2200" b="0" strike="noStrike" spc="-1">
              <a:latin typeface="Arial"/>
            </a:endParaRPr>
          </a:p>
        </p:txBody>
      </p:sp>
      <p:pic>
        <p:nvPicPr>
          <p:cNvPr id="1277" name="圖片 3"/>
          <p:cNvPicPr/>
          <p:nvPr/>
        </p:nvPicPr>
        <p:blipFill>
          <a:blip r:embed="rId2"/>
          <a:srcRect l="10822" t="23123" r="27554" b="11750"/>
          <a:stretch/>
        </p:blipFill>
        <p:spPr>
          <a:xfrm>
            <a:off x="1563480" y="1130760"/>
            <a:ext cx="8476200" cy="4960440"/>
          </a:xfrm>
          <a:prstGeom prst="rect">
            <a:avLst/>
          </a:prstGeom>
          <a:ln w="12600">
            <a:noFill/>
          </a:ln>
        </p:spPr>
      </p:pic>
      <p:sp>
        <p:nvSpPr>
          <p:cNvPr id="1278" name="矩形 21"/>
          <p:cNvSpPr/>
          <p:nvPr/>
        </p:nvSpPr>
        <p:spPr>
          <a:xfrm>
            <a:off x="1367640" y="1089000"/>
            <a:ext cx="9016200" cy="5023440"/>
          </a:xfrm>
          <a:custGeom>
            <a:avLst/>
            <a:gdLst/>
            <a:ahLst/>
            <a:cxnLst/>
            <a:rect l="l" t="t" r="r" b="b"/>
            <a:pathLst>
              <a:path w="21600" h="21600">
                <a:moveTo>
                  <a:pt x="0" y="0"/>
                </a:moveTo>
                <a:lnTo>
                  <a:pt x="21600" y="0"/>
                </a:lnTo>
                <a:lnTo>
                  <a:pt x="21600" y="21600"/>
                </a:lnTo>
                <a:lnTo>
                  <a:pt x="0" y="21600"/>
                </a:lnTo>
                <a:close/>
              </a:path>
            </a:pathLst>
          </a:custGeom>
          <a:noFill/>
          <a:ln w="28440">
            <a:solidFill>
              <a:srgbClr val="9DC3E6"/>
            </a:solidFill>
            <a:miter/>
          </a:ln>
        </p:spPr>
        <p:style>
          <a:lnRef idx="0">
            <a:scrgbClr r="0" g="0" b="0"/>
          </a:lnRef>
          <a:fillRef idx="0">
            <a:scrgbClr r="0" g="0" b="0"/>
          </a:fillRef>
          <a:effectRef idx="0">
            <a:scrgbClr r="0" g="0" b="0"/>
          </a:effectRef>
          <a:fontRef idx="minor"/>
        </p:style>
      </p:sp>
      <p:sp>
        <p:nvSpPr>
          <p:cNvPr id="1279" name="投影片編號版面配置區 1"/>
          <p:cNvSpPr txBox="1"/>
          <p:nvPr/>
        </p:nvSpPr>
        <p:spPr>
          <a:xfrm>
            <a:off x="11728080" y="6383880"/>
            <a:ext cx="525600" cy="365040"/>
          </a:xfrm>
          <a:prstGeom prst="rect">
            <a:avLst/>
          </a:prstGeom>
          <a:noFill/>
          <a:ln w="0">
            <a:noFill/>
          </a:ln>
        </p:spPr>
        <p:txBody>
          <a:bodyPr anchor="ctr">
            <a:noAutofit/>
          </a:bodyPr>
          <a:lstStyle/>
          <a:p>
            <a:pPr>
              <a:lnSpc>
                <a:spcPct val="100000"/>
              </a:lnSpc>
            </a:pPr>
            <a:fld id="{D454DFF1-786E-4BD2-B527-12547859B61B}" type="slidenum">
              <a:rPr lang="en-US" sz="1600" b="0" strike="noStrike" spc="-1">
                <a:solidFill>
                  <a:srgbClr val="000000"/>
                </a:solidFill>
                <a:latin typeface="Arial"/>
              </a:rPr>
              <a:t>17</a:t>
            </a:fld>
            <a:endParaRPr lang="en-US" sz="1600" b="0" strike="noStrike" spc="-1">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 name="矩形 7"/>
          <p:cNvSpPr/>
          <p:nvPr/>
        </p:nvSpPr>
        <p:spPr>
          <a:xfrm>
            <a:off x="1525320" y="4716000"/>
            <a:ext cx="8808120" cy="1877040"/>
          </a:xfrm>
          <a:custGeom>
            <a:avLst/>
            <a:gdLst/>
            <a:ahLst/>
            <a:cxnLst/>
            <a:rect l="l" t="t" r="r" b="b"/>
            <a:pathLst>
              <a:path w="21600" h="21600">
                <a:moveTo>
                  <a:pt x="0" y="0"/>
                </a:moveTo>
                <a:lnTo>
                  <a:pt x="21600" y="0"/>
                </a:lnTo>
                <a:lnTo>
                  <a:pt x="21600" y="21600"/>
                </a:lnTo>
                <a:lnTo>
                  <a:pt x="0" y="21600"/>
                </a:lnTo>
                <a:close/>
              </a:path>
            </a:pathLst>
          </a:custGeom>
          <a:solidFill>
            <a:srgbClr val="9DC3E6">
              <a:alpha val="50000"/>
            </a:srgbClr>
          </a:solidFill>
          <a:ln w="12600">
            <a:solidFill>
              <a:srgbClr val="9DC3E6">
                <a:alpha val="50000"/>
              </a:srgbClr>
            </a:solidFill>
            <a:miter/>
          </a:ln>
        </p:spPr>
        <p:style>
          <a:lnRef idx="0">
            <a:scrgbClr r="0" g="0" b="0"/>
          </a:lnRef>
          <a:fillRef idx="0">
            <a:scrgbClr r="0" g="0" b="0"/>
          </a:fillRef>
          <a:effectRef idx="0">
            <a:scrgbClr r="0" g="0" b="0"/>
          </a:effectRef>
          <a:fontRef idx="minor"/>
        </p:style>
      </p:sp>
      <p:sp>
        <p:nvSpPr>
          <p:cNvPr id="1281" name="標題 1"/>
          <p:cNvSpPr txBox="1"/>
          <p:nvPr/>
        </p:nvSpPr>
        <p:spPr>
          <a:xfrm>
            <a:off x="713880" y="13320"/>
            <a:ext cx="10515600" cy="1325520"/>
          </a:xfrm>
          <a:prstGeom prst="rect">
            <a:avLst/>
          </a:prstGeom>
          <a:noFill/>
          <a:ln w="12600">
            <a:noFill/>
          </a:ln>
        </p:spPr>
        <p:txBody>
          <a:bodyPr anchor="ctr" anchorCtr="1">
            <a:normAutofit/>
          </a:bodyPr>
          <a:lstStyle/>
          <a:p>
            <a:pPr algn="ctr">
              <a:lnSpc>
                <a:spcPct val="100000"/>
              </a:lnSpc>
            </a:pPr>
            <a:r>
              <a:rPr lang="zh-TW" sz="4300" b="1" strike="noStrike" spc="-1">
                <a:solidFill>
                  <a:srgbClr val="000000"/>
                </a:solidFill>
                <a:latin typeface="標楷體"/>
                <a:ea typeface="標楷體"/>
              </a:rPr>
              <a:t>社會科示例</a:t>
            </a:r>
            <a:endParaRPr lang="en-US" sz="4300" b="0" strike="noStrike" spc="-1">
              <a:latin typeface="Arial"/>
            </a:endParaRPr>
          </a:p>
        </p:txBody>
      </p:sp>
      <p:sp>
        <p:nvSpPr>
          <p:cNvPr id="1282" name="內容版面配置區 2"/>
          <p:cNvSpPr txBox="1"/>
          <p:nvPr/>
        </p:nvSpPr>
        <p:spPr>
          <a:xfrm>
            <a:off x="1518120" y="1135800"/>
            <a:ext cx="8812080" cy="3484440"/>
          </a:xfrm>
          <a:prstGeom prst="rect">
            <a:avLst/>
          </a:prstGeom>
          <a:noFill/>
          <a:ln w="28440">
            <a:solidFill>
              <a:srgbClr val="9DC3E6"/>
            </a:solidFill>
            <a:miter/>
          </a:ln>
        </p:spPr>
        <p:txBody>
          <a:bodyPr>
            <a:normAutofit/>
          </a:bodyPr>
          <a:lstStyle/>
          <a:p>
            <a:pPr>
              <a:lnSpc>
                <a:spcPct val="90000"/>
              </a:lnSpc>
              <a:spcBef>
                <a:spcPts val="300"/>
              </a:spcBef>
            </a:pPr>
            <a:r>
              <a:rPr lang="en-US" sz="1200" b="0" strike="noStrike" spc="-1">
                <a:solidFill>
                  <a:srgbClr val="000000"/>
                </a:solidFill>
                <a:latin typeface="Times New Roman"/>
                <a:ea typeface="新細明體"/>
              </a:rPr>
              <a:t> </a:t>
            </a:r>
            <a:endParaRPr lang="en-US" sz="1200" b="0" strike="noStrike" spc="-1">
              <a:latin typeface="Arial"/>
            </a:endParaRPr>
          </a:p>
          <a:p>
            <a:pPr>
              <a:lnSpc>
                <a:spcPct val="90000"/>
              </a:lnSpc>
              <a:spcBef>
                <a:spcPts val="300"/>
              </a:spcBef>
            </a:pPr>
            <a:r>
              <a:rPr lang="en-US" sz="1200" b="0" strike="noStrike" spc="-1">
                <a:solidFill>
                  <a:srgbClr val="000000"/>
                </a:solidFill>
                <a:latin typeface="Times New Roman"/>
                <a:ea typeface="新細明體"/>
              </a:rPr>
              <a:t> </a:t>
            </a:r>
            <a:endParaRPr lang="en-US" sz="1200" b="0" strike="noStrike" spc="-1">
              <a:latin typeface="Arial"/>
            </a:endParaRPr>
          </a:p>
          <a:p>
            <a:pPr>
              <a:lnSpc>
                <a:spcPct val="90000"/>
              </a:lnSpc>
              <a:spcBef>
                <a:spcPts val="300"/>
              </a:spcBef>
            </a:pPr>
            <a:r>
              <a:rPr lang="en-US" sz="1200" b="0" strike="noStrike" spc="-1">
                <a:solidFill>
                  <a:srgbClr val="000000"/>
                </a:solidFill>
                <a:latin typeface="Times New Roman"/>
                <a:ea typeface="新細明體"/>
              </a:rPr>
              <a:t> </a:t>
            </a:r>
            <a:endParaRPr lang="en-US" sz="1200" b="0" strike="noStrike" spc="-1">
              <a:latin typeface="Arial"/>
            </a:endParaRPr>
          </a:p>
          <a:p>
            <a:pPr>
              <a:lnSpc>
                <a:spcPct val="90000"/>
              </a:lnSpc>
              <a:spcBef>
                <a:spcPts val="300"/>
              </a:spcBef>
            </a:pPr>
            <a:r>
              <a:rPr lang="en-US" sz="1200" b="0" strike="noStrike" spc="-1">
                <a:solidFill>
                  <a:srgbClr val="000000"/>
                </a:solidFill>
                <a:latin typeface="Times New Roman"/>
                <a:ea typeface="新細明體"/>
              </a:rPr>
              <a:t> </a:t>
            </a:r>
            <a:endParaRPr lang="en-US" sz="1200" b="0" strike="noStrike" spc="-1">
              <a:latin typeface="Arial"/>
            </a:endParaRPr>
          </a:p>
          <a:p>
            <a:pPr>
              <a:lnSpc>
                <a:spcPct val="90000"/>
              </a:lnSpc>
              <a:spcBef>
                <a:spcPts val="300"/>
              </a:spcBef>
            </a:pPr>
            <a:r>
              <a:rPr lang="en-US" sz="1200" b="0" strike="noStrike" spc="-1">
                <a:solidFill>
                  <a:srgbClr val="000000"/>
                </a:solidFill>
                <a:latin typeface="Times New Roman"/>
                <a:ea typeface="新細明體"/>
              </a:rPr>
              <a:t> </a:t>
            </a:r>
            <a:endParaRPr lang="en-US" sz="1200" b="0" strike="noStrike" spc="-1">
              <a:latin typeface="Arial"/>
            </a:endParaRPr>
          </a:p>
          <a:p>
            <a:pPr>
              <a:lnSpc>
                <a:spcPct val="90000"/>
              </a:lnSpc>
              <a:spcBef>
                <a:spcPts val="300"/>
              </a:spcBef>
            </a:pPr>
            <a:r>
              <a:rPr lang="en-US" sz="1200" b="0" strike="noStrike" spc="-1">
                <a:solidFill>
                  <a:srgbClr val="000000"/>
                </a:solidFill>
                <a:latin typeface="Times New Roman"/>
                <a:ea typeface="新細明體"/>
              </a:rPr>
              <a:t> </a:t>
            </a:r>
            <a:endParaRPr lang="en-US" sz="1200" b="0" strike="noStrike" spc="-1">
              <a:latin typeface="Arial"/>
            </a:endParaRPr>
          </a:p>
          <a:p>
            <a:pPr>
              <a:lnSpc>
                <a:spcPct val="90000"/>
              </a:lnSpc>
              <a:spcBef>
                <a:spcPts val="300"/>
              </a:spcBef>
            </a:pPr>
            <a:r>
              <a:rPr lang="en-US" sz="1200" b="0" strike="noStrike" spc="-1">
                <a:solidFill>
                  <a:srgbClr val="000000"/>
                </a:solidFill>
                <a:latin typeface="Times New Roman"/>
                <a:ea typeface="新細明體"/>
              </a:rPr>
              <a:t> </a:t>
            </a:r>
            <a:endParaRPr lang="en-US" sz="1200" b="0" strike="noStrike" spc="-1">
              <a:latin typeface="Arial"/>
            </a:endParaRPr>
          </a:p>
          <a:p>
            <a:pPr>
              <a:lnSpc>
                <a:spcPct val="90000"/>
              </a:lnSpc>
              <a:spcBef>
                <a:spcPts val="300"/>
              </a:spcBef>
            </a:pPr>
            <a:r>
              <a:rPr lang="en-US" sz="1200" b="0" strike="noStrike" spc="-1">
                <a:solidFill>
                  <a:srgbClr val="000000"/>
                </a:solidFill>
                <a:latin typeface="Times New Roman"/>
                <a:ea typeface="新細明體"/>
              </a:rPr>
              <a:t> </a:t>
            </a:r>
            <a:endParaRPr lang="en-US" sz="1200" b="0" strike="noStrike" spc="-1">
              <a:latin typeface="Arial"/>
            </a:endParaRPr>
          </a:p>
          <a:p>
            <a:pPr marL="540000" indent="-342000" algn="just">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marL="540000" indent="-342000" algn="just">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marL="540000" indent="-342000" algn="just">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marL="540000" indent="-342000" algn="just">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p:txBody>
      </p:sp>
      <p:sp>
        <p:nvSpPr>
          <p:cNvPr id="1283" name="矩形 8"/>
          <p:cNvSpPr/>
          <p:nvPr/>
        </p:nvSpPr>
        <p:spPr>
          <a:xfrm>
            <a:off x="1520640" y="4737960"/>
            <a:ext cx="8627760" cy="176760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a:spAutoFit/>
          </a:bodyPr>
          <a:lstStyle/>
          <a:p>
            <a:pPr marL="442800" indent="-317520">
              <a:lnSpc>
                <a:spcPct val="100000"/>
              </a:lnSpc>
              <a:buClr>
                <a:srgbClr val="000000"/>
              </a:buClr>
              <a:buFont typeface="StarSymbol"/>
              <a:buAutoNum type="arabicPeriod"/>
            </a:pPr>
            <a:r>
              <a:rPr lang="zh-TW" sz="2200" b="0" strike="noStrike" spc="-1">
                <a:solidFill>
                  <a:srgbClr val="000000"/>
                </a:solidFill>
                <a:latin typeface="Times New Roman"/>
                <a:ea typeface="標楷體"/>
              </a:rPr>
              <a:t>社會科題本有地理、歷史、公民三子科的試題，也有</a:t>
            </a:r>
            <a:r>
              <a:rPr lang="zh-TW" sz="2200" b="0" strike="noStrike" spc="-1">
                <a:solidFill>
                  <a:srgbClr val="0000FF"/>
                </a:solidFill>
                <a:latin typeface="Times New Roman"/>
                <a:ea typeface="標楷體"/>
              </a:rPr>
              <a:t>整合</a:t>
            </a:r>
            <a:r>
              <a:rPr lang="zh-TW" sz="2200" b="0" strike="noStrike" spc="-1">
                <a:solidFill>
                  <a:srgbClr val="000000"/>
                </a:solidFill>
                <a:latin typeface="Times New Roman"/>
                <a:ea typeface="標楷體"/>
              </a:rPr>
              <a:t>各子科內容的試題。部分試題以新聞時事為</a:t>
            </a:r>
            <a:r>
              <a:rPr lang="zh-TW" sz="2200" b="0" strike="noStrike" spc="-1">
                <a:solidFill>
                  <a:srgbClr val="0000FF"/>
                </a:solidFill>
                <a:latin typeface="Times New Roman"/>
                <a:ea typeface="標楷體"/>
              </a:rPr>
              <a:t>素材</a:t>
            </a:r>
            <a:r>
              <a:rPr lang="zh-TW" sz="2200" b="0" strike="noStrike" spc="-1">
                <a:solidFill>
                  <a:srgbClr val="000000"/>
                </a:solidFill>
                <a:latin typeface="Times New Roman"/>
                <a:ea typeface="標楷體"/>
              </a:rPr>
              <a:t>，但作答的依據仍需回歸於</a:t>
            </a:r>
            <a:r>
              <a:rPr lang="zh-TW" sz="2200" b="0" strike="noStrike" spc="-1">
                <a:solidFill>
                  <a:srgbClr val="0000FF"/>
                </a:solidFill>
                <a:latin typeface="Times New Roman"/>
                <a:ea typeface="標楷體"/>
              </a:rPr>
              <a:t>課堂上所習得的社會科相關知識與能力</a:t>
            </a:r>
            <a:r>
              <a:rPr lang="zh-TW" sz="2200" b="0" strike="noStrike" spc="-1">
                <a:solidFill>
                  <a:srgbClr val="000000"/>
                </a:solidFill>
                <a:latin typeface="Times New Roman"/>
                <a:ea typeface="標楷體"/>
              </a:rPr>
              <a:t>。</a:t>
            </a:r>
            <a:endParaRPr lang="en-US" sz="2200" b="0" strike="noStrike" spc="-1">
              <a:latin typeface="Arial"/>
            </a:endParaRPr>
          </a:p>
          <a:p>
            <a:pPr marL="442800" indent="-317520">
              <a:lnSpc>
                <a:spcPct val="100000"/>
              </a:lnSpc>
              <a:buClr>
                <a:srgbClr val="000000"/>
              </a:buClr>
              <a:buFont typeface="StarSymbol"/>
              <a:buAutoNum type="arabicPeriod"/>
            </a:pPr>
            <a:r>
              <a:rPr lang="zh-TW" sz="2200" b="0" strike="noStrike" spc="-1">
                <a:solidFill>
                  <a:srgbClr val="000000"/>
                </a:solidFill>
                <a:latin typeface="Times New Roman"/>
                <a:ea typeface="標楷體"/>
              </a:rPr>
              <a:t>本題透過日常可見的社會現象，引導學生</a:t>
            </a:r>
            <a:r>
              <a:rPr lang="zh-TW" sz="2200" b="0" strike="noStrike" spc="-1">
                <a:solidFill>
                  <a:srgbClr val="0000FF"/>
                </a:solidFill>
                <a:latin typeface="Times New Roman"/>
                <a:ea typeface="標楷體"/>
              </a:rPr>
              <a:t>覺察</a:t>
            </a:r>
            <a:r>
              <a:rPr lang="zh-TW" sz="2200" b="0" strike="noStrike" spc="-1">
                <a:solidFill>
                  <a:srgbClr val="000000"/>
                </a:solidFill>
                <a:latin typeface="Times New Roman"/>
                <a:ea typeface="標楷體"/>
              </a:rPr>
              <a:t>科技發展對於生活環境的影響。</a:t>
            </a:r>
            <a:endParaRPr lang="en-US" sz="2200" b="0" strike="noStrike" spc="-1">
              <a:latin typeface="Arial"/>
            </a:endParaRPr>
          </a:p>
        </p:txBody>
      </p:sp>
      <p:pic>
        <p:nvPicPr>
          <p:cNvPr id="1284" name="圖片 1"/>
          <p:cNvPicPr/>
          <p:nvPr/>
        </p:nvPicPr>
        <p:blipFill>
          <a:blip r:embed="rId3"/>
          <a:srcRect l="27064" t="43250" r="7867" b="21374"/>
          <a:stretch/>
        </p:blipFill>
        <p:spPr>
          <a:xfrm>
            <a:off x="1545120" y="1208160"/>
            <a:ext cx="8725320" cy="3290040"/>
          </a:xfrm>
          <a:prstGeom prst="rect">
            <a:avLst/>
          </a:prstGeom>
          <a:ln w="12600">
            <a:noFill/>
          </a:ln>
        </p:spPr>
      </p:pic>
      <p:pic>
        <p:nvPicPr>
          <p:cNvPr id="1285" name="圖片 7" descr="Thumbnail for version as of 00:15, 30 November 2007"/>
          <p:cNvPicPr/>
          <p:nvPr/>
        </p:nvPicPr>
        <p:blipFill>
          <a:blip r:embed="rId4"/>
          <a:stretch/>
        </p:blipFill>
        <p:spPr>
          <a:xfrm>
            <a:off x="5352120" y="3489840"/>
            <a:ext cx="216000" cy="203400"/>
          </a:xfrm>
          <a:prstGeom prst="rect">
            <a:avLst/>
          </a:prstGeom>
          <a:ln w="12600">
            <a:noFill/>
          </a:ln>
        </p:spPr>
      </p:pic>
      <p:sp>
        <p:nvSpPr>
          <p:cNvPr id="1286" name="投影片編號版面配置區 1"/>
          <p:cNvSpPr txBox="1"/>
          <p:nvPr/>
        </p:nvSpPr>
        <p:spPr>
          <a:xfrm>
            <a:off x="11728080" y="6383880"/>
            <a:ext cx="525600" cy="365040"/>
          </a:xfrm>
          <a:prstGeom prst="rect">
            <a:avLst/>
          </a:prstGeom>
          <a:noFill/>
          <a:ln w="0">
            <a:noFill/>
          </a:ln>
        </p:spPr>
        <p:txBody>
          <a:bodyPr anchor="ctr">
            <a:noAutofit/>
          </a:bodyPr>
          <a:lstStyle/>
          <a:p>
            <a:pPr>
              <a:lnSpc>
                <a:spcPct val="100000"/>
              </a:lnSpc>
            </a:pPr>
            <a:fld id="{70182A3A-A5FF-44DC-BE6A-6AC4F454332F}" type="slidenum">
              <a:rPr lang="en-US" sz="1600" b="0" strike="noStrike" spc="-1">
                <a:solidFill>
                  <a:srgbClr val="000000"/>
                </a:solidFill>
                <a:latin typeface="Arial"/>
              </a:rPr>
              <a:t>18</a:t>
            </a:fld>
            <a:endParaRPr lang="en-US" sz="1600" b="0" strike="noStrike" spc="-1">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87" name="圖片 5"/>
          <p:cNvPicPr/>
          <p:nvPr/>
        </p:nvPicPr>
        <p:blipFill>
          <a:blip r:embed="rId2"/>
          <a:srcRect l="7847" t="24354" r="31369" b="10821"/>
          <a:stretch/>
        </p:blipFill>
        <p:spPr>
          <a:xfrm>
            <a:off x="913320" y="1146600"/>
            <a:ext cx="9352800" cy="5506200"/>
          </a:xfrm>
          <a:prstGeom prst="rect">
            <a:avLst/>
          </a:prstGeom>
          <a:ln w="12600">
            <a:noFill/>
          </a:ln>
        </p:spPr>
      </p:pic>
      <p:sp>
        <p:nvSpPr>
          <p:cNvPr id="1288" name="標題 1"/>
          <p:cNvSpPr txBox="1"/>
          <p:nvPr/>
        </p:nvSpPr>
        <p:spPr>
          <a:xfrm>
            <a:off x="326160" y="13320"/>
            <a:ext cx="10515600" cy="1325520"/>
          </a:xfrm>
          <a:prstGeom prst="rect">
            <a:avLst/>
          </a:prstGeom>
          <a:noFill/>
          <a:ln w="12600">
            <a:noFill/>
          </a:ln>
        </p:spPr>
        <p:txBody>
          <a:bodyPr anchor="ctr" anchorCtr="1">
            <a:normAutofit/>
          </a:bodyPr>
          <a:lstStyle/>
          <a:p>
            <a:pPr algn="ctr">
              <a:lnSpc>
                <a:spcPct val="100000"/>
              </a:lnSpc>
            </a:pPr>
            <a:r>
              <a:rPr lang="zh-TW" sz="4300" b="1" strike="noStrike" spc="-1">
                <a:solidFill>
                  <a:srgbClr val="000000"/>
                </a:solidFill>
                <a:latin typeface="標楷體"/>
                <a:ea typeface="標楷體"/>
              </a:rPr>
              <a:t>自然科示例</a:t>
            </a:r>
            <a:endParaRPr lang="en-US" sz="4300" b="0" strike="noStrike" spc="-1">
              <a:latin typeface="Arial"/>
            </a:endParaRPr>
          </a:p>
        </p:txBody>
      </p:sp>
      <p:sp>
        <p:nvSpPr>
          <p:cNvPr id="1289" name="矩形 21"/>
          <p:cNvSpPr/>
          <p:nvPr/>
        </p:nvSpPr>
        <p:spPr>
          <a:xfrm>
            <a:off x="818640" y="1146600"/>
            <a:ext cx="9542520" cy="5506200"/>
          </a:xfrm>
          <a:custGeom>
            <a:avLst/>
            <a:gdLst/>
            <a:ahLst/>
            <a:cxnLst/>
            <a:rect l="l" t="t" r="r" b="b"/>
            <a:pathLst>
              <a:path w="21600" h="21600">
                <a:moveTo>
                  <a:pt x="0" y="0"/>
                </a:moveTo>
                <a:lnTo>
                  <a:pt x="21600" y="0"/>
                </a:lnTo>
                <a:lnTo>
                  <a:pt x="21600" y="21600"/>
                </a:lnTo>
                <a:lnTo>
                  <a:pt x="0" y="21600"/>
                </a:lnTo>
                <a:close/>
              </a:path>
            </a:pathLst>
          </a:custGeom>
          <a:noFill/>
          <a:ln w="28440">
            <a:solidFill>
              <a:srgbClr val="9DC3E6"/>
            </a:solidFill>
            <a:miter/>
          </a:ln>
        </p:spPr>
        <p:style>
          <a:lnRef idx="0">
            <a:scrgbClr r="0" g="0" b="0"/>
          </a:lnRef>
          <a:fillRef idx="0">
            <a:scrgbClr r="0" g="0" b="0"/>
          </a:fillRef>
          <a:effectRef idx="0">
            <a:scrgbClr r="0" g="0" b="0"/>
          </a:effectRef>
          <a:fontRef idx="minor"/>
        </p:style>
      </p:sp>
      <p:sp>
        <p:nvSpPr>
          <p:cNvPr id="1290" name="投影片編號版面配置區 1"/>
          <p:cNvSpPr txBox="1"/>
          <p:nvPr/>
        </p:nvSpPr>
        <p:spPr>
          <a:xfrm>
            <a:off x="11728080" y="6383880"/>
            <a:ext cx="525600" cy="365040"/>
          </a:xfrm>
          <a:prstGeom prst="rect">
            <a:avLst/>
          </a:prstGeom>
          <a:noFill/>
          <a:ln w="0">
            <a:noFill/>
          </a:ln>
        </p:spPr>
        <p:txBody>
          <a:bodyPr anchor="ctr">
            <a:noAutofit/>
          </a:bodyPr>
          <a:lstStyle/>
          <a:p>
            <a:pPr>
              <a:lnSpc>
                <a:spcPct val="100000"/>
              </a:lnSpc>
            </a:pPr>
            <a:fld id="{DB7F6FA5-9935-4CA0-84DC-CAF5497237BC}" type="slidenum">
              <a:rPr lang="en-US" sz="1600" b="0" strike="noStrike" spc="-1">
                <a:solidFill>
                  <a:srgbClr val="000000"/>
                </a:solidFill>
                <a:latin typeface="Arial"/>
              </a:rPr>
              <a:t>19</a:t>
            </a:fld>
            <a:endParaRPr lang="en-US" sz="1600" b="0" strike="noStrike" spc="-1">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8" name="圓角矩形 3"/>
          <p:cNvSpPr/>
          <p:nvPr/>
        </p:nvSpPr>
        <p:spPr>
          <a:xfrm>
            <a:off x="5264280" y="2072160"/>
            <a:ext cx="3897360" cy="379080"/>
          </a:xfrm>
          <a:custGeom>
            <a:avLst/>
            <a:gdLst/>
            <a:ahLst/>
            <a:cxnLst/>
            <a:rect l="l" t="t" r="r" b="b"/>
            <a:pathLst>
              <a:path w="221882" h="21600">
                <a:moveTo>
                  <a:pt x="3600" y="0"/>
                </a:moveTo>
                <a:lnTo>
                  <a:pt x="0" y="18000"/>
                </a:lnTo>
                <a:lnTo>
                  <a:pt x="218282" y="21600"/>
                </a:lnTo>
                <a:lnTo>
                  <a:pt x="221882" y="3600"/>
                </a:lnTo>
                <a:close/>
              </a:path>
            </a:pathLst>
          </a:custGeom>
          <a:solidFill>
            <a:srgbClr val="2F5597">
              <a:alpha val="25000"/>
            </a:srgbClr>
          </a:solidFill>
          <a:ln w="0">
            <a:noFill/>
          </a:ln>
        </p:spPr>
        <p:style>
          <a:lnRef idx="0">
            <a:scrgbClr r="0" g="0" b="0"/>
          </a:lnRef>
          <a:fillRef idx="0">
            <a:scrgbClr r="0" g="0" b="0"/>
          </a:fillRef>
          <a:effectRef idx="0">
            <a:scrgbClr r="0" g="0" b="0"/>
          </a:effectRef>
          <a:fontRef idx="minor"/>
        </p:style>
      </p:sp>
      <p:sp>
        <p:nvSpPr>
          <p:cNvPr id="1079" name="標題 1"/>
          <p:cNvSpPr txBox="1"/>
          <p:nvPr/>
        </p:nvSpPr>
        <p:spPr>
          <a:xfrm>
            <a:off x="838080" y="13320"/>
            <a:ext cx="10515600" cy="1325520"/>
          </a:xfrm>
          <a:prstGeom prst="rect">
            <a:avLst/>
          </a:prstGeom>
          <a:noFill/>
          <a:ln w="12600">
            <a:noFill/>
          </a:ln>
        </p:spPr>
        <p:txBody>
          <a:bodyPr anchor="ctr" anchorCtr="1">
            <a:normAutofit/>
          </a:bodyPr>
          <a:lstStyle/>
          <a:p>
            <a:pPr algn="ctr">
              <a:lnSpc>
                <a:spcPct val="100000"/>
              </a:lnSpc>
            </a:pPr>
            <a:r>
              <a:rPr lang="zh-TW" sz="4800" b="1" strike="noStrike" spc="-1">
                <a:solidFill>
                  <a:srgbClr val="000000"/>
                </a:solidFill>
                <a:latin typeface="標楷體"/>
                <a:ea typeface="標楷體"/>
              </a:rPr>
              <a:t>國中教育會考考什麼</a:t>
            </a:r>
            <a:endParaRPr lang="en-US" sz="4800" b="0" strike="noStrike" spc="-1">
              <a:latin typeface="Arial"/>
            </a:endParaRPr>
          </a:p>
        </p:txBody>
      </p:sp>
      <p:graphicFrame>
        <p:nvGraphicFramePr>
          <p:cNvPr id="1080" name="表格 10"/>
          <p:cNvGraphicFramePr/>
          <p:nvPr/>
        </p:nvGraphicFramePr>
        <p:xfrm>
          <a:off x="1598040" y="1235880"/>
          <a:ext cx="8433720" cy="5209200"/>
        </p:xfrm>
        <a:graphic>
          <a:graphicData uri="http://schemas.openxmlformats.org/drawingml/2006/table">
            <a:tbl>
              <a:tblPr/>
              <a:tblGrid>
                <a:gridCol w="1713240">
                  <a:extLst>
                    <a:ext uri="{9D8B030D-6E8A-4147-A177-3AD203B41FA5}">
                      <a16:colId xmlns:a16="http://schemas.microsoft.com/office/drawing/2014/main" val="20000"/>
                    </a:ext>
                  </a:extLst>
                </a:gridCol>
                <a:gridCol w="6720480">
                  <a:extLst>
                    <a:ext uri="{9D8B030D-6E8A-4147-A177-3AD203B41FA5}">
                      <a16:colId xmlns:a16="http://schemas.microsoft.com/office/drawing/2014/main" val="20001"/>
                    </a:ext>
                  </a:extLst>
                </a:gridCol>
              </a:tblGrid>
              <a:tr h="506160">
                <a:tc>
                  <a:txBody>
                    <a:bodyPr/>
                    <a:lstStyle/>
                    <a:p>
                      <a:pPr marL="216000" indent="-216000" algn="ctr">
                        <a:buClr>
                          <a:srgbClr val="000000"/>
                        </a:buClr>
                        <a:buSzPct val="45000"/>
                        <a:buFont typeface="Wingdings" charset="2"/>
                        <a:buChar char=""/>
                      </a:pPr>
                      <a:r>
                        <a:rPr lang="zh-TW" sz="2400" b="1" strike="noStrike" spc="-1">
                          <a:solidFill>
                            <a:srgbClr val="FFFFFF"/>
                          </a:solidFill>
                          <a:latin typeface="Times New Roman"/>
                          <a:ea typeface="標楷體"/>
                        </a:rPr>
                        <a:t>考科</a:t>
                      </a:r>
                      <a:endParaRPr lang="en-US" sz="2400" b="0" strike="noStrike" spc="-1">
                        <a:latin typeface="Arial"/>
                      </a:endParaRPr>
                    </a:p>
                  </a:txBody>
                  <a:tcPr marL="90000" marR="90000">
                    <a:solidFill>
                      <a:srgbClr val="729FCF"/>
                    </a:solidFill>
                  </a:tcPr>
                </a:tc>
                <a:tc>
                  <a:txBody>
                    <a:bodyPr/>
                    <a:lstStyle/>
                    <a:p>
                      <a:pPr marL="216000" indent="-216000" algn="ctr">
                        <a:buClr>
                          <a:srgbClr val="000000"/>
                        </a:buClr>
                        <a:buSzPct val="45000"/>
                        <a:buFont typeface="Wingdings" charset="2"/>
                        <a:buChar char=""/>
                      </a:pPr>
                      <a:r>
                        <a:rPr lang="zh-TW" sz="2400" b="1" strike="noStrike" spc="-1">
                          <a:solidFill>
                            <a:srgbClr val="FFFFFF"/>
                          </a:solidFill>
                          <a:latin typeface="Times New Roman"/>
                          <a:ea typeface="標楷體"/>
                        </a:rPr>
                        <a:t>命題依據</a:t>
                      </a:r>
                      <a:endParaRPr lang="en-US" sz="2400" b="0" strike="noStrike" spc="-1">
                        <a:latin typeface="Arial"/>
                      </a:endParaRPr>
                    </a:p>
                  </a:txBody>
                  <a:tcPr marL="90000" marR="90000">
                    <a:solidFill>
                      <a:srgbClr val="729FCF"/>
                    </a:solidFill>
                  </a:tcPr>
                </a:tc>
                <a:extLst>
                  <a:ext uri="{0D108BD9-81ED-4DB2-BD59-A6C34878D82A}">
                    <a16:rowId xmlns:a16="http://schemas.microsoft.com/office/drawing/2014/main" val="10000"/>
                  </a:ext>
                </a:extLst>
              </a:tr>
              <a:tr h="704880">
                <a:tc>
                  <a:txBody>
                    <a:bodyPr/>
                    <a:lstStyle/>
                    <a:p>
                      <a:pPr marL="216000" indent="-216000" algn="ctr">
                        <a:buClr>
                          <a:srgbClr val="000000"/>
                        </a:buClr>
                        <a:buSzPct val="45000"/>
                        <a:buFont typeface="Wingdings" charset="2"/>
                        <a:buChar char=""/>
                      </a:pPr>
                      <a:r>
                        <a:rPr lang="zh-TW" sz="2400" b="1" strike="noStrike" spc="-1">
                          <a:solidFill>
                            <a:srgbClr val="000000"/>
                          </a:solidFill>
                          <a:latin typeface="Times New Roman"/>
                          <a:ea typeface="標楷體"/>
                        </a:rPr>
                        <a:t>國　文</a:t>
                      </a:r>
                      <a:endParaRPr lang="en-US" sz="2400" b="0" strike="noStrike" spc="-1">
                        <a:latin typeface="Arial"/>
                      </a:endParaRPr>
                    </a:p>
                  </a:txBody>
                  <a:tcPr marL="90000" marR="90000">
                    <a:solidFill>
                      <a:srgbClr val="729FCF"/>
                    </a:solidFill>
                  </a:tcPr>
                </a:tc>
                <a:tc>
                  <a:txBody>
                    <a:bodyPr/>
                    <a:lstStyle/>
                    <a:p>
                      <a:pPr marL="216000" indent="-216000">
                        <a:buClr>
                          <a:srgbClr val="000000"/>
                        </a:buClr>
                        <a:buSzPct val="45000"/>
                        <a:buFont typeface="Wingdings" charset="2"/>
                        <a:buChar char=""/>
                      </a:pPr>
                      <a:r>
                        <a:rPr lang="zh-TW" sz="2000" b="0" strike="noStrike" spc="-1">
                          <a:solidFill>
                            <a:srgbClr val="000000"/>
                          </a:solidFill>
                          <a:latin typeface="Times New Roman"/>
                          <a:ea typeface="標楷體"/>
                        </a:rPr>
                        <a:t>「十二年國民基本教育課程綱要」</a:t>
                      </a:r>
                      <a:endParaRPr lang="en-US" sz="2000" b="0" strike="noStrike" spc="-1">
                        <a:latin typeface="Arial"/>
                      </a:endParaRPr>
                    </a:p>
                    <a:p>
                      <a:pPr marL="216000" indent="-216000">
                        <a:buClr>
                          <a:srgbClr val="000000"/>
                        </a:buClr>
                        <a:buSzPct val="45000"/>
                        <a:buFont typeface="Wingdings" charset="2"/>
                        <a:buChar char=""/>
                      </a:pPr>
                      <a:r>
                        <a:rPr lang="zh-TW" sz="2000" b="0" strike="noStrike" spc="-1">
                          <a:solidFill>
                            <a:srgbClr val="000000"/>
                          </a:solidFill>
                          <a:latin typeface="Times New Roman"/>
                          <a:ea typeface="標楷體"/>
                        </a:rPr>
                        <a:t>語文領域</a:t>
                      </a:r>
                      <a:r>
                        <a:rPr lang="en-US" sz="2000" b="0" strike="noStrike" spc="-1">
                          <a:solidFill>
                            <a:srgbClr val="000000"/>
                          </a:solidFill>
                          <a:latin typeface="Times New Roman"/>
                          <a:ea typeface="標楷體"/>
                        </a:rPr>
                        <a:t>-</a:t>
                      </a:r>
                      <a:r>
                        <a:rPr lang="zh-TW" sz="2000" b="0" strike="noStrike" spc="-1">
                          <a:solidFill>
                            <a:srgbClr val="000000"/>
                          </a:solidFill>
                          <a:latin typeface="Times New Roman"/>
                          <a:ea typeface="標楷體"/>
                        </a:rPr>
                        <a:t>國語文</a:t>
                      </a:r>
                      <a:r>
                        <a:rPr lang="en-US" sz="2000" b="0" strike="noStrike" spc="-1">
                          <a:solidFill>
                            <a:srgbClr val="000000"/>
                          </a:solidFill>
                          <a:latin typeface="Times New Roman"/>
                          <a:ea typeface="標楷體"/>
                        </a:rPr>
                        <a:t>/</a:t>
                      </a:r>
                      <a:r>
                        <a:rPr lang="zh-TW" sz="2000" b="0" strike="noStrike" spc="-1">
                          <a:solidFill>
                            <a:srgbClr val="000000"/>
                          </a:solidFill>
                          <a:latin typeface="Times New Roman"/>
                          <a:ea typeface="標楷體"/>
                        </a:rPr>
                        <a:t>第四學習階段</a:t>
                      </a:r>
                      <a:r>
                        <a:rPr lang="en-US" sz="2000" b="0" strike="noStrike" spc="-1">
                          <a:solidFill>
                            <a:srgbClr val="000000"/>
                          </a:solidFill>
                          <a:latin typeface="Times New Roman"/>
                          <a:ea typeface="標楷體"/>
                        </a:rPr>
                        <a:t>/</a:t>
                      </a:r>
                      <a:r>
                        <a:rPr lang="zh-TW" sz="2000" b="0" strike="noStrike" spc="-1">
                          <a:solidFill>
                            <a:srgbClr val="000000"/>
                          </a:solidFill>
                          <a:latin typeface="Times New Roman"/>
                          <a:ea typeface="標楷體"/>
                        </a:rPr>
                        <a:t>學習表現及學習內容</a:t>
                      </a:r>
                      <a:endParaRPr lang="en-US" sz="2000" b="0" strike="noStrike" spc="-1">
                        <a:latin typeface="Arial"/>
                      </a:endParaRPr>
                    </a:p>
                  </a:txBody>
                  <a:tcPr marL="90000" marR="90000">
                    <a:solidFill>
                      <a:srgbClr val="729FCF"/>
                    </a:solidFill>
                  </a:tcPr>
                </a:tc>
                <a:extLst>
                  <a:ext uri="{0D108BD9-81ED-4DB2-BD59-A6C34878D82A}">
                    <a16:rowId xmlns:a16="http://schemas.microsoft.com/office/drawing/2014/main" val="10001"/>
                  </a:ext>
                </a:extLst>
              </a:tr>
              <a:tr h="993240">
                <a:tc>
                  <a:txBody>
                    <a:bodyPr/>
                    <a:lstStyle/>
                    <a:p>
                      <a:pPr marL="216000" indent="-216000" algn="ctr">
                        <a:buClr>
                          <a:srgbClr val="000000"/>
                        </a:buClr>
                        <a:buSzPct val="45000"/>
                        <a:buFont typeface="Wingdings" charset="2"/>
                        <a:buChar char=""/>
                      </a:pPr>
                      <a:r>
                        <a:rPr lang="zh-TW" sz="2400" b="1" strike="noStrike" spc="-1">
                          <a:solidFill>
                            <a:srgbClr val="000000"/>
                          </a:solidFill>
                          <a:latin typeface="Times New Roman"/>
                          <a:ea typeface="標楷體"/>
                        </a:rPr>
                        <a:t>英　語</a:t>
                      </a:r>
                      <a:endParaRPr lang="en-US" sz="2400" b="0" strike="noStrike" spc="-1">
                        <a:latin typeface="Arial"/>
                      </a:endParaRPr>
                    </a:p>
                  </a:txBody>
                  <a:tcPr marL="90000" marR="90000">
                    <a:solidFill>
                      <a:srgbClr val="729FCF"/>
                    </a:solidFill>
                  </a:tcPr>
                </a:tc>
                <a:tc>
                  <a:txBody>
                    <a:bodyPr/>
                    <a:lstStyle/>
                    <a:p>
                      <a:pPr marL="216000" indent="-216000">
                        <a:buClr>
                          <a:srgbClr val="000000"/>
                        </a:buClr>
                        <a:buSzPct val="45000"/>
                        <a:buFont typeface="Wingdings" charset="2"/>
                        <a:buChar char=""/>
                      </a:pPr>
                      <a:r>
                        <a:rPr lang="zh-TW" sz="2000" b="0" strike="noStrike" spc="-1">
                          <a:solidFill>
                            <a:srgbClr val="000000"/>
                          </a:solidFill>
                          <a:latin typeface="Times New Roman"/>
                          <a:ea typeface="標楷體"/>
                        </a:rPr>
                        <a:t>「十二年國民基本教育課程綱要」</a:t>
                      </a:r>
                      <a:endParaRPr lang="en-US" sz="2000" b="0" strike="noStrike" spc="-1">
                        <a:latin typeface="Arial"/>
                      </a:endParaRPr>
                    </a:p>
                    <a:p>
                      <a:pPr marL="216000" indent="-216000">
                        <a:buClr>
                          <a:srgbClr val="000000"/>
                        </a:buClr>
                        <a:buSzPct val="45000"/>
                        <a:buFont typeface="Wingdings" charset="2"/>
                        <a:buChar char=""/>
                      </a:pPr>
                      <a:r>
                        <a:rPr lang="zh-TW" sz="2000" b="0" strike="noStrike" spc="-1">
                          <a:solidFill>
                            <a:srgbClr val="000000"/>
                          </a:solidFill>
                          <a:latin typeface="Times New Roman"/>
                          <a:ea typeface="標楷體"/>
                        </a:rPr>
                        <a:t>語文領域</a:t>
                      </a:r>
                      <a:r>
                        <a:rPr lang="en-US" sz="2000" b="0" strike="noStrike" spc="-1">
                          <a:solidFill>
                            <a:srgbClr val="000000"/>
                          </a:solidFill>
                          <a:latin typeface="Times New Roman"/>
                          <a:ea typeface="標楷體"/>
                        </a:rPr>
                        <a:t>-</a:t>
                      </a:r>
                      <a:r>
                        <a:rPr lang="zh-TW" sz="2000" b="0" strike="noStrike" spc="-1">
                          <a:solidFill>
                            <a:srgbClr val="000000"/>
                          </a:solidFill>
                          <a:latin typeface="Times New Roman"/>
                          <a:ea typeface="標楷體"/>
                        </a:rPr>
                        <a:t>英語文</a:t>
                      </a:r>
                      <a:r>
                        <a:rPr lang="en-US" sz="2000" b="0" strike="noStrike" spc="-1">
                          <a:solidFill>
                            <a:srgbClr val="000000"/>
                          </a:solidFill>
                          <a:latin typeface="Times New Roman"/>
                          <a:ea typeface="標楷體"/>
                        </a:rPr>
                        <a:t>/</a:t>
                      </a:r>
                      <a:r>
                        <a:rPr lang="zh-TW" sz="2000" b="0" strike="noStrike" spc="-1">
                          <a:solidFill>
                            <a:srgbClr val="000000"/>
                          </a:solidFill>
                          <a:latin typeface="Times New Roman"/>
                          <a:ea typeface="標楷體"/>
                        </a:rPr>
                        <a:t>第四學習階段</a:t>
                      </a:r>
                      <a:r>
                        <a:rPr lang="en-US" sz="2000" b="0" strike="noStrike" spc="-1">
                          <a:solidFill>
                            <a:srgbClr val="000000"/>
                          </a:solidFill>
                          <a:latin typeface="Times New Roman"/>
                          <a:ea typeface="標楷體"/>
                        </a:rPr>
                        <a:t>/</a:t>
                      </a:r>
                      <a:r>
                        <a:rPr lang="zh-TW" sz="2000" b="0" strike="noStrike" spc="-1">
                          <a:solidFill>
                            <a:srgbClr val="000000"/>
                          </a:solidFill>
                          <a:latin typeface="Times New Roman"/>
                          <a:ea typeface="標楷體"/>
                        </a:rPr>
                        <a:t>學習表現及學習內容</a:t>
                      </a:r>
                      <a:endParaRPr lang="en-US" sz="2000" b="0" strike="noStrike" spc="-1">
                        <a:latin typeface="Arial"/>
                      </a:endParaRPr>
                    </a:p>
                    <a:p>
                      <a:pPr marL="182880">
                        <a:buClr>
                          <a:srgbClr val="000000"/>
                        </a:buClr>
                        <a:buSzPct val="45000"/>
                        <a:buFont typeface="Wingdings" charset="2"/>
                        <a:buChar char=""/>
                      </a:pPr>
                      <a:r>
                        <a:rPr lang="en-US" sz="2000" b="0" strike="noStrike" spc="-1">
                          <a:solidFill>
                            <a:srgbClr val="000000"/>
                          </a:solidFill>
                          <a:latin typeface="Times New Roman"/>
                          <a:ea typeface="標楷體"/>
                        </a:rPr>
                        <a:t>(</a:t>
                      </a:r>
                      <a:r>
                        <a:rPr lang="zh-TW" sz="2000" b="0" strike="noStrike" spc="-1">
                          <a:solidFill>
                            <a:srgbClr val="000000"/>
                          </a:solidFill>
                          <a:latin typeface="Times New Roman"/>
                          <a:ea typeface="標楷體"/>
                        </a:rPr>
                        <a:t>最基本之</a:t>
                      </a:r>
                      <a:r>
                        <a:rPr lang="en-US" sz="2000" b="0" strike="noStrike" spc="-1">
                          <a:solidFill>
                            <a:srgbClr val="000000"/>
                          </a:solidFill>
                          <a:latin typeface="Times New Roman"/>
                          <a:ea typeface="標楷體"/>
                        </a:rPr>
                        <a:t>1,200</a:t>
                      </a:r>
                      <a:r>
                        <a:rPr lang="zh-TW" sz="2000" b="0" strike="noStrike" spc="-1">
                          <a:solidFill>
                            <a:srgbClr val="000000"/>
                          </a:solidFill>
                          <a:latin typeface="Times New Roman"/>
                          <a:ea typeface="標楷體"/>
                        </a:rPr>
                        <a:t>字詞參見課綱附錄五：表一</a:t>
                      </a:r>
                      <a:r>
                        <a:rPr lang="en-US" sz="2000" b="0" strike="noStrike" spc="-1">
                          <a:solidFill>
                            <a:srgbClr val="000000"/>
                          </a:solidFill>
                          <a:latin typeface="Times New Roman"/>
                          <a:ea typeface="標楷體"/>
                        </a:rPr>
                        <a:t>)</a:t>
                      </a:r>
                      <a:endParaRPr lang="en-US" sz="2000" b="0" strike="noStrike" spc="-1">
                        <a:latin typeface="Arial"/>
                      </a:endParaRPr>
                    </a:p>
                  </a:txBody>
                  <a:tcPr marL="90000" marR="90000">
                    <a:solidFill>
                      <a:srgbClr val="729FCF"/>
                    </a:solidFill>
                  </a:tcPr>
                </a:tc>
                <a:extLst>
                  <a:ext uri="{0D108BD9-81ED-4DB2-BD59-A6C34878D82A}">
                    <a16:rowId xmlns:a16="http://schemas.microsoft.com/office/drawing/2014/main" val="10002"/>
                  </a:ext>
                </a:extLst>
              </a:tr>
              <a:tr h="700200">
                <a:tc>
                  <a:txBody>
                    <a:bodyPr/>
                    <a:lstStyle/>
                    <a:p>
                      <a:pPr marL="216000" indent="-216000" algn="ctr">
                        <a:buClr>
                          <a:srgbClr val="000000"/>
                        </a:buClr>
                        <a:buSzPct val="45000"/>
                        <a:buFont typeface="Wingdings" charset="2"/>
                        <a:buChar char=""/>
                      </a:pPr>
                      <a:r>
                        <a:rPr lang="zh-TW" sz="2400" b="1" strike="noStrike" spc="-1">
                          <a:solidFill>
                            <a:srgbClr val="000000"/>
                          </a:solidFill>
                          <a:latin typeface="Times New Roman"/>
                          <a:ea typeface="標楷體"/>
                        </a:rPr>
                        <a:t>數　學</a:t>
                      </a:r>
                      <a:endParaRPr lang="en-US" sz="2400" b="0" strike="noStrike" spc="-1">
                        <a:latin typeface="Arial"/>
                      </a:endParaRPr>
                    </a:p>
                  </a:txBody>
                  <a:tcPr marL="90000" marR="90000">
                    <a:solidFill>
                      <a:srgbClr val="729FCF"/>
                    </a:solidFill>
                  </a:tcPr>
                </a:tc>
                <a:tc>
                  <a:txBody>
                    <a:bodyPr/>
                    <a:lstStyle/>
                    <a:p>
                      <a:pPr marL="216000" indent="-216000">
                        <a:buClr>
                          <a:srgbClr val="000000"/>
                        </a:buClr>
                        <a:buSzPct val="45000"/>
                        <a:buFont typeface="Wingdings" charset="2"/>
                        <a:buChar char=""/>
                      </a:pPr>
                      <a:r>
                        <a:rPr lang="zh-TW" sz="2000" b="0" strike="noStrike" spc="-1">
                          <a:solidFill>
                            <a:srgbClr val="000000"/>
                          </a:solidFill>
                          <a:latin typeface="Times New Roman"/>
                          <a:ea typeface="標楷體"/>
                        </a:rPr>
                        <a:t>「十二年國民基本教育課程綱要」</a:t>
                      </a:r>
                      <a:endParaRPr lang="en-US" sz="2000" b="0" strike="noStrike" spc="-1">
                        <a:latin typeface="Arial"/>
                      </a:endParaRPr>
                    </a:p>
                    <a:p>
                      <a:pPr marL="216000" indent="-216000">
                        <a:buClr>
                          <a:srgbClr val="000000"/>
                        </a:buClr>
                        <a:buSzPct val="45000"/>
                        <a:buFont typeface="Wingdings" charset="2"/>
                        <a:buChar char=""/>
                      </a:pPr>
                      <a:r>
                        <a:rPr lang="zh-TW" sz="2000" b="0" strike="noStrike" spc="-1">
                          <a:solidFill>
                            <a:srgbClr val="000000"/>
                          </a:solidFill>
                          <a:latin typeface="Times New Roman"/>
                          <a:ea typeface="標楷體"/>
                        </a:rPr>
                        <a:t>數學領域</a:t>
                      </a:r>
                      <a:r>
                        <a:rPr lang="en-US" sz="2000" b="0" strike="noStrike" spc="-1">
                          <a:solidFill>
                            <a:srgbClr val="000000"/>
                          </a:solidFill>
                          <a:latin typeface="Times New Roman"/>
                          <a:ea typeface="標楷體"/>
                        </a:rPr>
                        <a:t>/</a:t>
                      </a:r>
                      <a:r>
                        <a:rPr lang="zh-TW" sz="2000" b="0" strike="noStrike" spc="-1">
                          <a:solidFill>
                            <a:srgbClr val="000000"/>
                          </a:solidFill>
                          <a:latin typeface="Times New Roman"/>
                          <a:ea typeface="標楷體"/>
                        </a:rPr>
                        <a:t>第四學習階段</a:t>
                      </a:r>
                      <a:r>
                        <a:rPr lang="en-US" sz="2000" b="0" strike="noStrike" spc="-1">
                          <a:solidFill>
                            <a:srgbClr val="000000"/>
                          </a:solidFill>
                          <a:latin typeface="Times New Roman"/>
                          <a:ea typeface="標楷體"/>
                        </a:rPr>
                        <a:t>/</a:t>
                      </a:r>
                      <a:r>
                        <a:rPr lang="zh-TW" sz="2000" b="0" strike="noStrike" spc="-1">
                          <a:solidFill>
                            <a:srgbClr val="000000"/>
                          </a:solidFill>
                          <a:latin typeface="Times New Roman"/>
                          <a:ea typeface="標楷體"/>
                        </a:rPr>
                        <a:t>學習表現及學習內容</a:t>
                      </a:r>
                      <a:endParaRPr lang="en-US" sz="2000" b="0" strike="noStrike" spc="-1">
                        <a:latin typeface="Arial"/>
                      </a:endParaRPr>
                    </a:p>
                  </a:txBody>
                  <a:tcPr marL="90000" marR="90000">
                    <a:solidFill>
                      <a:srgbClr val="729FCF"/>
                    </a:solidFill>
                  </a:tcPr>
                </a:tc>
                <a:extLst>
                  <a:ext uri="{0D108BD9-81ED-4DB2-BD59-A6C34878D82A}">
                    <a16:rowId xmlns:a16="http://schemas.microsoft.com/office/drawing/2014/main" val="10003"/>
                  </a:ext>
                </a:extLst>
              </a:tr>
              <a:tr h="732960">
                <a:tc>
                  <a:txBody>
                    <a:bodyPr/>
                    <a:lstStyle/>
                    <a:p>
                      <a:pPr marL="216000" indent="-216000" algn="ctr">
                        <a:buClr>
                          <a:srgbClr val="000000"/>
                        </a:buClr>
                        <a:buSzPct val="45000"/>
                        <a:buFont typeface="Wingdings" charset="2"/>
                        <a:buChar char=""/>
                      </a:pPr>
                      <a:r>
                        <a:rPr lang="zh-TW" sz="2400" b="1" strike="noStrike" spc="-1">
                          <a:solidFill>
                            <a:srgbClr val="000000"/>
                          </a:solidFill>
                          <a:latin typeface="Times New Roman"/>
                          <a:ea typeface="標楷體"/>
                        </a:rPr>
                        <a:t>社　會</a:t>
                      </a:r>
                      <a:endParaRPr lang="en-US" sz="2400" b="0" strike="noStrike" spc="-1">
                        <a:latin typeface="Arial"/>
                      </a:endParaRPr>
                    </a:p>
                  </a:txBody>
                  <a:tcPr marL="90000" marR="90000">
                    <a:solidFill>
                      <a:srgbClr val="729FCF"/>
                    </a:solidFill>
                  </a:tcPr>
                </a:tc>
                <a:tc>
                  <a:txBody>
                    <a:bodyPr/>
                    <a:lstStyle/>
                    <a:p>
                      <a:pPr marL="216000" indent="-216000">
                        <a:buClr>
                          <a:srgbClr val="000000"/>
                        </a:buClr>
                        <a:buSzPct val="45000"/>
                        <a:buFont typeface="Wingdings" charset="2"/>
                        <a:buChar char=""/>
                      </a:pPr>
                      <a:r>
                        <a:rPr lang="zh-TW" sz="2000" b="0" strike="noStrike" spc="-1">
                          <a:solidFill>
                            <a:srgbClr val="000000"/>
                          </a:solidFill>
                          <a:latin typeface="Times New Roman"/>
                          <a:ea typeface="標楷體"/>
                        </a:rPr>
                        <a:t>「十二年國民基本教育課程綱要」</a:t>
                      </a:r>
                      <a:endParaRPr lang="en-US" sz="2000" b="0" strike="noStrike" spc="-1">
                        <a:latin typeface="Arial"/>
                      </a:endParaRPr>
                    </a:p>
                    <a:p>
                      <a:pPr marL="216000" indent="-216000">
                        <a:buClr>
                          <a:srgbClr val="000000"/>
                        </a:buClr>
                        <a:buSzPct val="45000"/>
                        <a:buFont typeface="Wingdings" charset="2"/>
                        <a:buChar char=""/>
                      </a:pPr>
                      <a:r>
                        <a:rPr lang="zh-TW" sz="2000" b="0" strike="noStrike" spc="-1">
                          <a:solidFill>
                            <a:srgbClr val="000000"/>
                          </a:solidFill>
                          <a:latin typeface="Times New Roman"/>
                          <a:ea typeface="標楷體"/>
                        </a:rPr>
                        <a:t>社會領域</a:t>
                      </a:r>
                      <a:r>
                        <a:rPr lang="en-US" sz="2000" b="0" strike="noStrike" spc="-1">
                          <a:solidFill>
                            <a:srgbClr val="000000"/>
                          </a:solidFill>
                          <a:latin typeface="Times New Roman"/>
                          <a:ea typeface="標楷體"/>
                        </a:rPr>
                        <a:t>/</a:t>
                      </a:r>
                      <a:r>
                        <a:rPr lang="zh-TW" sz="2000" b="0" strike="noStrike" spc="-1">
                          <a:solidFill>
                            <a:srgbClr val="000000"/>
                          </a:solidFill>
                          <a:latin typeface="Times New Roman"/>
                          <a:ea typeface="標楷體"/>
                        </a:rPr>
                        <a:t>第四學習階段</a:t>
                      </a:r>
                      <a:r>
                        <a:rPr lang="en-US" sz="2000" b="0" strike="noStrike" spc="-1">
                          <a:solidFill>
                            <a:srgbClr val="000000"/>
                          </a:solidFill>
                          <a:latin typeface="Times New Roman"/>
                          <a:ea typeface="標楷體"/>
                        </a:rPr>
                        <a:t>/</a:t>
                      </a:r>
                      <a:r>
                        <a:rPr lang="zh-TW" sz="2000" b="0" strike="noStrike" spc="-1">
                          <a:solidFill>
                            <a:srgbClr val="000000"/>
                          </a:solidFill>
                          <a:latin typeface="Times New Roman"/>
                          <a:ea typeface="標楷體"/>
                        </a:rPr>
                        <a:t>學習表現及學習內容</a:t>
                      </a:r>
                      <a:endParaRPr lang="en-US" sz="2000" b="0" strike="noStrike" spc="-1">
                        <a:latin typeface="Arial"/>
                      </a:endParaRPr>
                    </a:p>
                  </a:txBody>
                  <a:tcPr marL="90000" marR="90000">
                    <a:solidFill>
                      <a:srgbClr val="729FCF"/>
                    </a:solidFill>
                  </a:tcPr>
                </a:tc>
                <a:extLst>
                  <a:ext uri="{0D108BD9-81ED-4DB2-BD59-A6C34878D82A}">
                    <a16:rowId xmlns:a16="http://schemas.microsoft.com/office/drawing/2014/main" val="10004"/>
                  </a:ext>
                </a:extLst>
              </a:tr>
              <a:tr h="764640">
                <a:tc>
                  <a:txBody>
                    <a:bodyPr/>
                    <a:lstStyle/>
                    <a:p>
                      <a:pPr marL="216000" indent="-216000" algn="ctr">
                        <a:buClr>
                          <a:srgbClr val="000000"/>
                        </a:buClr>
                        <a:buSzPct val="45000"/>
                        <a:buFont typeface="Wingdings" charset="2"/>
                        <a:buChar char=""/>
                      </a:pPr>
                      <a:r>
                        <a:rPr lang="zh-TW" sz="2400" b="1" strike="noStrike" spc="-1">
                          <a:solidFill>
                            <a:srgbClr val="000000"/>
                          </a:solidFill>
                          <a:latin typeface="Times New Roman"/>
                          <a:ea typeface="標楷體"/>
                        </a:rPr>
                        <a:t>自　然</a:t>
                      </a:r>
                      <a:endParaRPr lang="en-US" sz="2400" b="0" strike="noStrike" spc="-1">
                        <a:latin typeface="Arial"/>
                      </a:endParaRPr>
                    </a:p>
                  </a:txBody>
                  <a:tcPr marL="90000" marR="90000">
                    <a:solidFill>
                      <a:srgbClr val="729FCF"/>
                    </a:solidFill>
                  </a:tcPr>
                </a:tc>
                <a:tc>
                  <a:txBody>
                    <a:bodyPr/>
                    <a:lstStyle/>
                    <a:p>
                      <a:pPr marL="216000" indent="-216000">
                        <a:buClr>
                          <a:srgbClr val="000000"/>
                        </a:buClr>
                        <a:buSzPct val="45000"/>
                        <a:buFont typeface="Wingdings" charset="2"/>
                        <a:buChar char=""/>
                      </a:pPr>
                      <a:r>
                        <a:rPr lang="zh-TW" sz="2000" b="0" strike="noStrike" spc="-1">
                          <a:solidFill>
                            <a:srgbClr val="000000"/>
                          </a:solidFill>
                          <a:latin typeface="Times New Roman"/>
                          <a:ea typeface="標楷體"/>
                        </a:rPr>
                        <a:t>「十二年國民基本教育課程綱要」</a:t>
                      </a:r>
                      <a:endParaRPr lang="en-US" sz="2000" b="0" strike="noStrike" spc="-1">
                        <a:latin typeface="Arial"/>
                      </a:endParaRPr>
                    </a:p>
                    <a:p>
                      <a:pPr marL="216000" indent="-216000">
                        <a:buClr>
                          <a:srgbClr val="000000"/>
                        </a:buClr>
                        <a:buSzPct val="45000"/>
                        <a:buFont typeface="Wingdings" charset="2"/>
                        <a:buChar char=""/>
                      </a:pPr>
                      <a:r>
                        <a:rPr lang="zh-TW" sz="2000" b="0" strike="noStrike" spc="-1">
                          <a:solidFill>
                            <a:srgbClr val="000000"/>
                          </a:solidFill>
                          <a:latin typeface="Times New Roman"/>
                          <a:ea typeface="標楷體"/>
                        </a:rPr>
                        <a:t>自然科學領域</a:t>
                      </a:r>
                      <a:r>
                        <a:rPr lang="en-US" sz="2000" b="0" strike="noStrike" spc="-1">
                          <a:solidFill>
                            <a:srgbClr val="000000"/>
                          </a:solidFill>
                          <a:latin typeface="Times New Roman"/>
                          <a:ea typeface="標楷體"/>
                        </a:rPr>
                        <a:t>/</a:t>
                      </a:r>
                      <a:r>
                        <a:rPr lang="zh-TW" sz="2000" b="0" strike="noStrike" spc="-1">
                          <a:solidFill>
                            <a:srgbClr val="000000"/>
                          </a:solidFill>
                          <a:latin typeface="Times New Roman"/>
                          <a:ea typeface="標楷體"/>
                        </a:rPr>
                        <a:t>第四學習階段</a:t>
                      </a:r>
                      <a:r>
                        <a:rPr lang="en-US" sz="2000" b="0" strike="noStrike" spc="-1">
                          <a:solidFill>
                            <a:srgbClr val="000000"/>
                          </a:solidFill>
                          <a:latin typeface="Times New Roman"/>
                          <a:ea typeface="標楷體"/>
                        </a:rPr>
                        <a:t>/</a:t>
                      </a:r>
                      <a:r>
                        <a:rPr lang="zh-TW" sz="2000" b="0" strike="noStrike" spc="-1">
                          <a:solidFill>
                            <a:srgbClr val="000000"/>
                          </a:solidFill>
                          <a:latin typeface="Times New Roman"/>
                          <a:ea typeface="標楷體"/>
                        </a:rPr>
                        <a:t>學習表現及學習內容</a:t>
                      </a:r>
                      <a:endParaRPr lang="en-US" sz="2000" b="0" strike="noStrike" spc="-1">
                        <a:latin typeface="Arial"/>
                      </a:endParaRPr>
                    </a:p>
                  </a:txBody>
                  <a:tcPr marL="90000" marR="90000">
                    <a:solidFill>
                      <a:srgbClr val="729FCF"/>
                    </a:solidFill>
                  </a:tcPr>
                </a:tc>
                <a:extLst>
                  <a:ext uri="{0D108BD9-81ED-4DB2-BD59-A6C34878D82A}">
                    <a16:rowId xmlns:a16="http://schemas.microsoft.com/office/drawing/2014/main" val="10005"/>
                  </a:ext>
                </a:extLst>
              </a:tr>
              <a:tr h="807120">
                <a:tc>
                  <a:txBody>
                    <a:bodyPr/>
                    <a:lstStyle/>
                    <a:p>
                      <a:pPr marL="216000" indent="-216000" algn="ctr">
                        <a:buClr>
                          <a:srgbClr val="000000"/>
                        </a:buClr>
                        <a:buSzPct val="45000"/>
                        <a:buFont typeface="Wingdings" charset="2"/>
                        <a:buChar char=""/>
                      </a:pPr>
                      <a:r>
                        <a:rPr lang="zh-TW" sz="2400" b="1" strike="noStrike" spc="-1">
                          <a:solidFill>
                            <a:srgbClr val="000000"/>
                          </a:solidFill>
                          <a:latin typeface="Times New Roman"/>
                          <a:ea typeface="標楷體"/>
                        </a:rPr>
                        <a:t>寫作測驗</a:t>
                      </a:r>
                      <a:endParaRPr lang="en-US" sz="2400" b="0" strike="noStrike" spc="-1">
                        <a:latin typeface="Arial"/>
                      </a:endParaRPr>
                    </a:p>
                  </a:txBody>
                  <a:tcPr marL="90000" marR="90000">
                    <a:solidFill>
                      <a:srgbClr val="729FCF"/>
                    </a:solidFill>
                  </a:tcPr>
                </a:tc>
                <a:tc>
                  <a:txBody>
                    <a:bodyPr/>
                    <a:lstStyle/>
                    <a:p>
                      <a:pPr marL="216000" indent="-216000">
                        <a:buClr>
                          <a:srgbClr val="000000"/>
                        </a:buClr>
                        <a:buSzPct val="45000"/>
                        <a:buFont typeface="Wingdings" charset="2"/>
                        <a:buChar char=""/>
                      </a:pPr>
                      <a:r>
                        <a:rPr lang="zh-TW" sz="2000" b="0" strike="noStrike" spc="-1">
                          <a:solidFill>
                            <a:srgbClr val="000000"/>
                          </a:solidFill>
                          <a:latin typeface="Times New Roman"/>
                          <a:ea typeface="標楷體"/>
                        </a:rPr>
                        <a:t>「十二年國民基本教育課程綱要」</a:t>
                      </a:r>
                      <a:endParaRPr lang="en-US" sz="2000" b="0" strike="noStrike" spc="-1">
                        <a:latin typeface="Arial"/>
                      </a:endParaRPr>
                    </a:p>
                    <a:p>
                      <a:pPr marL="216000" indent="-216000">
                        <a:buClr>
                          <a:srgbClr val="000000"/>
                        </a:buClr>
                        <a:buSzPct val="45000"/>
                        <a:buFont typeface="Wingdings" charset="2"/>
                        <a:buChar char=""/>
                      </a:pPr>
                      <a:r>
                        <a:rPr lang="zh-TW" sz="2000" b="0" strike="noStrike" spc="-1">
                          <a:solidFill>
                            <a:srgbClr val="000000"/>
                          </a:solidFill>
                          <a:latin typeface="Times New Roman"/>
                          <a:ea typeface="標楷體"/>
                        </a:rPr>
                        <a:t>語文領域</a:t>
                      </a:r>
                      <a:r>
                        <a:rPr lang="en-US" sz="2000" b="0" strike="noStrike" spc="-1">
                          <a:solidFill>
                            <a:srgbClr val="000000"/>
                          </a:solidFill>
                          <a:latin typeface="Times New Roman"/>
                          <a:ea typeface="標楷體"/>
                        </a:rPr>
                        <a:t>-</a:t>
                      </a:r>
                      <a:r>
                        <a:rPr lang="zh-TW" sz="2000" b="0" strike="noStrike" spc="-1">
                          <a:solidFill>
                            <a:srgbClr val="000000"/>
                          </a:solidFill>
                          <a:latin typeface="Times New Roman"/>
                          <a:ea typeface="標楷體"/>
                        </a:rPr>
                        <a:t>國語文</a:t>
                      </a:r>
                      <a:r>
                        <a:rPr lang="en-US" sz="2000" b="0" strike="noStrike" spc="-1">
                          <a:solidFill>
                            <a:srgbClr val="000000"/>
                          </a:solidFill>
                          <a:latin typeface="Times New Roman"/>
                          <a:ea typeface="標楷體"/>
                        </a:rPr>
                        <a:t>/</a:t>
                      </a:r>
                      <a:r>
                        <a:rPr lang="zh-TW" sz="2000" b="0" strike="noStrike" spc="-1">
                          <a:solidFill>
                            <a:srgbClr val="000000"/>
                          </a:solidFill>
                          <a:latin typeface="Times New Roman"/>
                          <a:ea typeface="標楷體"/>
                        </a:rPr>
                        <a:t>第四學習階段</a:t>
                      </a:r>
                      <a:r>
                        <a:rPr lang="en-US" sz="2000" b="0" strike="noStrike" spc="-1">
                          <a:solidFill>
                            <a:srgbClr val="000000"/>
                          </a:solidFill>
                          <a:latin typeface="Times New Roman"/>
                          <a:ea typeface="標楷體"/>
                        </a:rPr>
                        <a:t>/</a:t>
                      </a:r>
                      <a:r>
                        <a:rPr lang="zh-TW" sz="2000" b="0" strike="noStrike" spc="-1">
                          <a:solidFill>
                            <a:srgbClr val="000000"/>
                          </a:solidFill>
                          <a:latin typeface="Times New Roman"/>
                          <a:ea typeface="標楷體"/>
                        </a:rPr>
                        <a:t>學習表現及學習內容</a:t>
                      </a:r>
                      <a:endParaRPr lang="en-US" sz="2000" b="0" strike="noStrike" spc="-1">
                        <a:latin typeface="Arial"/>
                      </a:endParaRPr>
                    </a:p>
                  </a:txBody>
                  <a:tcPr marL="90000" marR="90000">
                    <a:solidFill>
                      <a:srgbClr val="729FCF"/>
                    </a:solidFill>
                  </a:tcPr>
                </a:tc>
                <a:extLst>
                  <a:ext uri="{0D108BD9-81ED-4DB2-BD59-A6C34878D82A}">
                    <a16:rowId xmlns:a16="http://schemas.microsoft.com/office/drawing/2014/main" val="10006"/>
                  </a:ext>
                </a:extLst>
              </a:tr>
            </a:tbl>
          </a:graphicData>
        </a:graphic>
      </p:graphicFrame>
      <p:sp>
        <p:nvSpPr>
          <p:cNvPr id="1081" name="圓角矩形 6"/>
          <p:cNvSpPr/>
          <p:nvPr/>
        </p:nvSpPr>
        <p:spPr>
          <a:xfrm>
            <a:off x="8380080" y="3178440"/>
            <a:ext cx="3383280" cy="846360"/>
          </a:xfrm>
          <a:custGeom>
            <a:avLst/>
            <a:gdLst/>
            <a:ahLst/>
            <a:cxnLst/>
            <a:rect l="l" t="t" r="r" b="b"/>
            <a:pathLst>
              <a:path w="86317" h="21600">
                <a:moveTo>
                  <a:pt x="3600" y="0"/>
                </a:moveTo>
                <a:lnTo>
                  <a:pt x="0" y="18000"/>
                </a:lnTo>
                <a:lnTo>
                  <a:pt x="82717" y="21600"/>
                </a:lnTo>
                <a:lnTo>
                  <a:pt x="86317" y="3600"/>
                </a:lnTo>
                <a:close/>
              </a:path>
            </a:pathLst>
          </a:custGeom>
          <a:solidFill>
            <a:srgbClr val="203864">
              <a:alpha val="70000"/>
            </a:srgbClr>
          </a:solidFill>
          <a:ln w="0">
            <a:noFill/>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400" b="1" strike="noStrike" spc="-1">
                <a:solidFill>
                  <a:srgbClr val="FFFFFF"/>
                </a:solidFill>
                <a:latin typeface="微軟正黑體"/>
                <a:ea typeface="微軟正黑體"/>
              </a:rPr>
              <a:t>能經由紙筆測驗評量的</a:t>
            </a:r>
            <a:endParaRPr lang="en-US" sz="2400" b="0" strike="noStrike" spc="-1">
              <a:latin typeface="Arial"/>
            </a:endParaRPr>
          </a:p>
        </p:txBody>
      </p:sp>
      <p:pic>
        <p:nvPicPr>
          <p:cNvPr id="1082" name="圖片 8"/>
          <p:cNvPicPr/>
          <p:nvPr/>
        </p:nvPicPr>
        <p:blipFill>
          <a:blip r:embed="rId2"/>
          <a:stretch/>
        </p:blipFill>
        <p:spPr>
          <a:xfrm rot="16200000">
            <a:off x="9135360" y="2482920"/>
            <a:ext cx="846720" cy="581400"/>
          </a:xfrm>
          <a:prstGeom prst="rect">
            <a:avLst/>
          </a:prstGeom>
          <a:ln w="12600">
            <a:noFill/>
          </a:ln>
        </p:spPr>
      </p:pic>
      <p:sp>
        <p:nvSpPr>
          <p:cNvPr id="1083" name="投影片編號版面配置區 1"/>
          <p:cNvSpPr txBox="1"/>
          <p:nvPr/>
        </p:nvSpPr>
        <p:spPr>
          <a:xfrm>
            <a:off x="11728080" y="6383880"/>
            <a:ext cx="525600" cy="365040"/>
          </a:xfrm>
          <a:prstGeom prst="rect">
            <a:avLst/>
          </a:prstGeom>
          <a:noFill/>
          <a:ln w="0">
            <a:noFill/>
          </a:ln>
        </p:spPr>
        <p:txBody>
          <a:bodyPr anchor="ctr">
            <a:noAutofit/>
          </a:bodyPr>
          <a:lstStyle/>
          <a:p>
            <a:pPr>
              <a:lnSpc>
                <a:spcPct val="100000"/>
              </a:lnSpc>
            </a:pPr>
            <a:fld id="{FBEE9706-F74E-4ECE-A1EB-CBDCB149ECF2}" type="slidenum">
              <a:rPr lang="en-US" sz="1600" b="0" strike="noStrike" spc="-1">
                <a:solidFill>
                  <a:srgbClr val="000000"/>
                </a:solidFill>
                <a:latin typeface="Arial"/>
              </a:rPr>
              <a:t>2</a:t>
            </a:fld>
            <a:endParaRPr lang="en-US" sz="16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0" presetClass="entr" presetSubtype="8" fill="hold" nodeType="clickEffect">
                                  <p:stCondLst>
                                    <p:cond delay="0"/>
                                  </p:stCondLst>
                                  <p:childTnLst>
                                    <p:set>
                                      <p:cBhvr>
                                        <p:cTn id="6" dur="1" fill="hold">
                                          <p:stCondLst>
                                            <p:cond delay="0"/>
                                          </p:stCondLst>
                                        </p:cTn>
                                        <p:tgtEl>
                                          <p:spTgt spid="1078"/>
                                        </p:tgtEl>
                                        <p:attrNameLst>
                                          <p:attrName>style.visibility</p:attrName>
                                        </p:attrNameLst>
                                      </p:cBhvr>
                                      <p:to>
                                        <p:strVal val="visible"/>
                                      </p:to>
                                    </p:set>
                                    <p:animEffect transition="in" filter="slide(fromLeft)">
                                      <p:cBhvr additive="repl">
                                        <p:cTn id="7" dur="500"/>
                                        <p:tgtEl>
                                          <p:spTgt spid="1078"/>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1" fill="hold" nodeType="clickEffect">
                                  <p:stCondLst>
                                    <p:cond delay="0"/>
                                  </p:stCondLst>
                                  <p:childTnLst>
                                    <p:set>
                                      <p:cBhvr>
                                        <p:cTn id="11" dur="1" fill="hold">
                                          <p:stCondLst>
                                            <p:cond delay="0"/>
                                          </p:stCondLst>
                                        </p:cTn>
                                        <p:tgtEl>
                                          <p:spTgt spid="1082"/>
                                        </p:tgtEl>
                                        <p:attrNameLst>
                                          <p:attrName>style.visibility</p:attrName>
                                        </p:attrNameLst>
                                      </p:cBhvr>
                                      <p:to>
                                        <p:strVal val="visible"/>
                                      </p:to>
                                    </p:set>
                                    <p:animEffect transition="in" filter="slide(fromTop)">
                                      <p:cBhvr additive="repl">
                                        <p:cTn id="12" dur="500"/>
                                        <p:tgtEl>
                                          <p:spTgt spid="1082"/>
                                        </p:tgtEl>
                                      </p:cBhvr>
                                    </p:animEffect>
                                  </p:childTnLst>
                                </p:cTn>
                              </p:par>
                            </p:childTnLst>
                          </p:cTn>
                        </p:par>
                        <p:par>
                          <p:cTn id="13" fill="hold">
                            <p:stCondLst>
                              <p:cond delay="500"/>
                            </p:stCondLst>
                            <p:childTnLst>
                              <p:par>
                                <p:cTn id="14" presetID="0" presetClass="entr" presetSubtype="8" fill="hold" nodeType="afterEffect">
                                  <p:stCondLst>
                                    <p:cond delay="0"/>
                                  </p:stCondLst>
                                  <p:childTnLst>
                                    <p:set>
                                      <p:cBhvr>
                                        <p:cTn id="15" dur="1" fill="hold">
                                          <p:stCondLst>
                                            <p:cond delay="0"/>
                                          </p:stCondLst>
                                        </p:cTn>
                                        <p:tgtEl>
                                          <p:spTgt spid="1081"/>
                                        </p:tgtEl>
                                        <p:attrNameLst>
                                          <p:attrName>style.visibility</p:attrName>
                                        </p:attrNameLst>
                                      </p:cBhvr>
                                      <p:to>
                                        <p:strVal val="visible"/>
                                      </p:to>
                                    </p:set>
                                    <p:animEffect transition="in" filter="slide(fromLeft)">
                                      <p:cBhvr additive="repl">
                                        <p:cTn id="16" dur="500"/>
                                        <p:tgtEl>
                                          <p:spTgt spid="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1" name="矩形 9"/>
          <p:cNvSpPr/>
          <p:nvPr/>
        </p:nvSpPr>
        <p:spPr>
          <a:xfrm>
            <a:off x="1360080" y="5207760"/>
            <a:ext cx="9016200" cy="1503720"/>
          </a:xfrm>
          <a:custGeom>
            <a:avLst/>
            <a:gdLst/>
            <a:ahLst/>
            <a:cxnLst/>
            <a:rect l="l" t="t" r="r" b="b"/>
            <a:pathLst>
              <a:path w="21600" h="21600">
                <a:moveTo>
                  <a:pt x="0" y="0"/>
                </a:moveTo>
                <a:lnTo>
                  <a:pt x="21600" y="0"/>
                </a:lnTo>
                <a:lnTo>
                  <a:pt x="21600" y="21600"/>
                </a:lnTo>
                <a:lnTo>
                  <a:pt x="0" y="21600"/>
                </a:lnTo>
                <a:close/>
              </a:path>
            </a:pathLst>
          </a:custGeom>
          <a:solidFill>
            <a:srgbClr val="9DC3E6">
              <a:alpha val="50000"/>
            </a:srgbClr>
          </a:solidFill>
          <a:ln w="12600">
            <a:solidFill>
              <a:srgbClr val="9DC3E6">
                <a:alpha val="50000"/>
              </a:srgbClr>
            </a:solidFill>
            <a:miter/>
          </a:ln>
        </p:spPr>
        <p:style>
          <a:lnRef idx="0">
            <a:scrgbClr r="0" g="0" b="0"/>
          </a:lnRef>
          <a:fillRef idx="0">
            <a:scrgbClr r="0" g="0" b="0"/>
          </a:fillRef>
          <a:effectRef idx="0">
            <a:scrgbClr r="0" g="0" b="0"/>
          </a:effectRef>
          <a:fontRef idx="minor"/>
        </p:style>
      </p:sp>
      <p:sp>
        <p:nvSpPr>
          <p:cNvPr id="1292" name="標題 1"/>
          <p:cNvSpPr txBox="1"/>
          <p:nvPr/>
        </p:nvSpPr>
        <p:spPr>
          <a:xfrm>
            <a:off x="536400" y="13320"/>
            <a:ext cx="10515600" cy="1325520"/>
          </a:xfrm>
          <a:prstGeom prst="rect">
            <a:avLst/>
          </a:prstGeom>
          <a:noFill/>
          <a:ln w="12600">
            <a:noFill/>
          </a:ln>
        </p:spPr>
        <p:txBody>
          <a:bodyPr anchor="ctr" anchorCtr="1">
            <a:normAutofit/>
          </a:bodyPr>
          <a:lstStyle/>
          <a:p>
            <a:pPr algn="ctr">
              <a:lnSpc>
                <a:spcPct val="100000"/>
              </a:lnSpc>
            </a:pPr>
            <a:r>
              <a:rPr lang="zh-TW" sz="4300" b="1" strike="noStrike" spc="-1">
                <a:solidFill>
                  <a:srgbClr val="000000"/>
                </a:solidFill>
                <a:latin typeface="標楷體"/>
                <a:ea typeface="標楷體"/>
              </a:rPr>
              <a:t>自然科示例</a:t>
            </a:r>
            <a:r>
              <a:rPr lang="en-US" sz="4300" b="1" strike="noStrike" spc="-1">
                <a:solidFill>
                  <a:srgbClr val="000000"/>
                </a:solidFill>
                <a:latin typeface="標楷體"/>
                <a:ea typeface="標楷體"/>
              </a:rPr>
              <a:t> </a:t>
            </a:r>
            <a:endParaRPr lang="en-US" sz="4300" b="0" strike="noStrike" spc="-1">
              <a:latin typeface="Arial"/>
            </a:endParaRPr>
          </a:p>
        </p:txBody>
      </p:sp>
      <p:sp>
        <p:nvSpPr>
          <p:cNvPr id="1293" name="矩形 6"/>
          <p:cNvSpPr/>
          <p:nvPr/>
        </p:nvSpPr>
        <p:spPr>
          <a:xfrm>
            <a:off x="1330200" y="5246280"/>
            <a:ext cx="8964360" cy="14324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a:spAutoFit/>
          </a:bodyPr>
          <a:lstStyle/>
          <a:p>
            <a:pPr marL="442800" indent="-317520">
              <a:lnSpc>
                <a:spcPct val="100000"/>
              </a:lnSpc>
              <a:buClr>
                <a:srgbClr val="000000"/>
              </a:buClr>
              <a:buFont typeface="StarSymbol"/>
              <a:buAutoNum type="arabicPeriod"/>
            </a:pPr>
            <a:r>
              <a:rPr lang="zh-TW" sz="2200" b="0" strike="noStrike" spc="-1">
                <a:solidFill>
                  <a:srgbClr val="000000"/>
                </a:solidFill>
                <a:latin typeface="Times New Roman"/>
                <a:ea typeface="標楷體"/>
              </a:rPr>
              <a:t>自然科包括生物、理化、地科，未來將強化</a:t>
            </a:r>
            <a:r>
              <a:rPr lang="zh-TW" sz="2200" b="0" strike="noStrike" spc="-1">
                <a:solidFill>
                  <a:srgbClr val="0000FF"/>
                </a:solidFill>
                <a:latin typeface="Times New Roman"/>
                <a:ea typeface="標楷體"/>
              </a:rPr>
              <a:t>科學探究</a:t>
            </a:r>
            <a:r>
              <a:rPr lang="en-US" sz="2200" b="0" strike="noStrike" spc="-1">
                <a:solidFill>
                  <a:srgbClr val="000000"/>
                </a:solidFill>
                <a:latin typeface="Times New Roman"/>
                <a:ea typeface="標楷體"/>
              </a:rPr>
              <a:t>(</a:t>
            </a:r>
            <a:r>
              <a:rPr lang="zh-TW" sz="2200" b="0" strike="noStrike" spc="-1">
                <a:solidFill>
                  <a:srgbClr val="000000"/>
                </a:solidFill>
                <a:latin typeface="Times New Roman"/>
                <a:ea typeface="標楷體"/>
              </a:rPr>
              <a:t>包含實驗</a:t>
            </a:r>
            <a:r>
              <a:rPr lang="en-US" sz="2200" b="0" strike="noStrike" spc="-1">
                <a:solidFill>
                  <a:srgbClr val="000000"/>
                </a:solidFill>
                <a:latin typeface="Times New Roman"/>
                <a:ea typeface="標楷體"/>
              </a:rPr>
              <a:t>) </a:t>
            </a:r>
            <a:r>
              <a:rPr lang="zh-TW" sz="2200" b="0" strike="noStrike" spc="-1">
                <a:solidFill>
                  <a:srgbClr val="000000"/>
                </a:solidFill>
                <a:latin typeface="Times New Roman"/>
                <a:ea typeface="標楷體"/>
              </a:rPr>
              <a:t>以及</a:t>
            </a:r>
            <a:r>
              <a:rPr lang="zh-TW" sz="2200" b="0" strike="noStrike" spc="-1">
                <a:solidFill>
                  <a:srgbClr val="0000FF"/>
                </a:solidFill>
                <a:latin typeface="Times New Roman"/>
                <a:ea typeface="標楷體"/>
              </a:rPr>
              <a:t>整合學習內容</a:t>
            </a:r>
            <a:r>
              <a:rPr lang="zh-TW" sz="2200" b="0" strike="noStrike" spc="-1">
                <a:solidFill>
                  <a:srgbClr val="000000"/>
                </a:solidFill>
                <a:latin typeface="Times New Roman"/>
                <a:ea typeface="標楷體"/>
              </a:rPr>
              <a:t>的試題。</a:t>
            </a:r>
            <a:endParaRPr lang="en-US" sz="2200" b="0" strike="noStrike" spc="-1">
              <a:latin typeface="Arial"/>
            </a:endParaRPr>
          </a:p>
          <a:p>
            <a:pPr marL="442800" indent="-317520">
              <a:lnSpc>
                <a:spcPct val="100000"/>
              </a:lnSpc>
              <a:buClr>
                <a:srgbClr val="000000"/>
              </a:buClr>
              <a:buFont typeface="StarSymbol"/>
              <a:buAutoNum type="arabicPeriod"/>
            </a:pPr>
            <a:r>
              <a:rPr lang="zh-TW" sz="2200" b="0" strike="noStrike" spc="-1">
                <a:solidFill>
                  <a:srgbClr val="000000"/>
                </a:solidFill>
                <a:latin typeface="Times New Roman"/>
                <a:ea typeface="標楷體"/>
              </a:rPr>
              <a:t>本題組結合課綱安全教育議題與學生生活經驗，評量學生應用科學知識於日常生活以及分析歸納科學</a:t>
            </a:r>
            <a:r>
              <a:rPr lang="en-US" sz="2200" b="0" strike="noStrike" spc="-1">
                <a:solidFill>
                  <a:srgbClr val="000000"/>
                </a:solidFill>
                <a:latin typeface="Times New Roman"/>
                <a:ea typeface="標楷體"/>
              </a:rPr>
              <a:t>(</a:t>
            </a:r>
            <a:r>
              <a:rPr lang="zh-TW" sz="2200" b="0" strike="noStrike" spc="-1">
                <a:solidFill>
                  <a:srgbClr val="000000"/>
                </a:solidFill>
                <a:latin typeface="Times New Roman"/>
                <a:ea typeface="標楷體"/>
              </a:rPr>
              <a:t>實驗</a:t>
            </a:r>
            <a:r>
              <a:rPr lang="en-US" sz="2200" b="0" strike="noStrike" spc="-1">
                <a:solidFill>
                  <a:srgbClr val="000000"/>
                </a:solidFill>
                <a:latin typeface="Times New Roman"/>
                <a:ea typeface="標楷體"/>
              </a:rPr>
              <a:t>)</a:t>
            </a:r>
            <a:r>
              <a:rPr lang="zh-TW" sz="2200" b="0" strike="noStrike" spc="-1">
                <a:solidFill>
                  <a:srgbClr val="000000"/>
                </a:solidFill>
                <a:latin typeface="Times New Roman"/>
                <a:ea typeface="標楷體"/>
              </a:rPr>
              <a:t>報告的能力。</a:t>
            </a:r>
            <a:endParaRPr lang="en-US" sz="2200" b="0" strike="noStrike" spc="-1">
              <a:latin typeface="Arial"/>
            </a:endParaRPr>
          </a:p>
        </p:txBody>
      </p:sp>
      <p:pic>
        <p:nvPicPr>
          <p:cNvPr id="1294" name="圖片 10"/>
          <p:cNvPicPr/>
          <p:nvPr/>
        </p:nvPicPr>
        <p:blipFill>
          <a:blip r:embed="rId3"/>
          <a:srcRect l="12693" t="45276" r="18915" b="10821"/>
          <a:stretch/>
        </p:blipFill>
        <p:spPr>
          <a:xfrm>
            <a:off x="1418760" y="1155960"/>
            <a:ext cx="8898480" cy="3933360"/>
          </a:xfrm>
          <a:prstGeom prst="rect">
            <a:avLst/>
          </a:prstGeom>
          <a:ln w="12600">
            <a:noFill/>
          </a:ln>
        </p:spPr>
      </p:pic>
      <p:sp>
        <p:nvSpPr>
          <p:cNvPr id="1295" name="矩形 21"/>
          <p:cNvSpPr/>
          <p:nvPr/>
        </p:nvSpPr>
        <p:spPr>
          <a:xfrm>
            <a:off x="1360080" y="1107000"/>
            <a:ext cx="9016200" cy="3982320"/>
          </a:xfrm>
          <a:custGeom>
            <a:avLst/>
            <a:gdLst/>
            <a:ahLst/>
            <a:cxnLst/>
            <a:rect l="l" t="t" r="r" b="b"/>
            <a:pathLst>
              <a:path w="21600" h="21600">
                <a:moveTo>
                  <a:pt x="0" y="0"/>
                </a:moveTo>
                <a:lnTo>
                  <a:pt x="21600" y="0"/>
                </a:lnTo>
                <a:lnTo>
                  <a:pt x="21600" y="21600"/>
                </a:lnTo>
                <a:lnTo>
                  <a:pt x="0" y="21600"/>
                </a:lnTo>
                <a:close/>
              </a:path>
            </a:pathLst>
          </a:custGeom>
          <a:noFill/>
          <a:ln w="28440">
            <a:solidFill>
              <a:srgbClr val="9DC3E6"/>
            </a:solidFill>
            <a:miter/>
          </a:ln>
        </p:spPr>
        <p:style>
          <a:lnRef idx="0">
            <a:scrgbClr r="0" g="0" b="0"/>
          </a:lnRef>
          <a:fillRef idx="0">
            <a:scrgbClr r="0" g="0" b="0"/>
          </a:fillRef>
          <a:effectRef idx="0">
            <a:scrgbClr r="0" g="0" b="0"/>
          </a:effectRef>
          <a:fontRef idx="minor"/>
        </p:style>
      </p:sp>
      <p:pic>
        <p:nvPicPr>
          <p:cNvPr id="1296" name="圖片 10" descr="Thumbnail for version as of 00:15, 30 November 2007"/>
          <p:cNvPicPr/>
          <p:nvPr/>
        </p:nvPicPr>
        <p:blipFill>
          <a:blip r:embed="rId4"/>
          <a:stretch/>
        </p:blipFill>
        <p:spPr>
          <a:xfrm>
            <a:off x="7512120" y="2858040"/>
            <a:ext cx="216000" cy="203400"/>
          </a:xfrm>
          <a:prstGeom prst="rect">
            <a:avLst/>
          </a:prstGeom>
          <a:ln w="12600">
            <a:noFill/>
          </a:ln>
        </p:spPr>
      </p:pic>
      <p:pic>
        <p:nvPicPr>
          <p:cNvPr id="1297" name="圖片 11" descr="Thumbnail for version as of 00:15, 30 November 2007"/>
          <p:cNvPicPr/>
          <p:nvPr/>
        </p:nvPicPr>
        <p:blipFill>
          <a:blip r:embed="rId4"/>
          <a:stretch/>
        </p:blipFill>
        <p:spPr>
          <a:xfrm>
            <a:off x="7728120" y="4458600"/>
            <a:ext cx="216000" cy="203400"/>
          </a:xfrm>
          <a:prstGeom prst="rect">
            <a:avLst/>
          </a:prstGeom>
          <a:ln w="12600">
            <a:noFill/>
          </a:ln>
        </p:spPr>
      </p:pic>
      <p:sp>
        <p:nvSpPr>
          <p:cNvPr id="1298" name="投影片編號版面配置區 1"/>
          <p:cNvSpPr txBox="1"/>
          <p:nvPr/>
        </p:nvSpPr>
        <p:spPr>
          <a:xfrm>
            <a:off x="11728080" y="6383880"/>
            <a:ext cx="525600" cy="365040"/>
          </a:xfrm>
          <a:prstGeom prst="rect">
            <a:avLst/>
          </a:prstGeom>
          <a:noFill/>
          <a:ln w="0">
            <a:noFill/>
          </a:ln>
        </p:spPr>
        <p:txBody>
          <a:bodyPr anchor="ctr">
            <a:noAutofit/>
          </a:bodyPr>
          <a:lstStyle/>
          <a:p>
            <a:pPr>
              <a:lnSpc>
                <a:spcPct val="100000"/>
              </a:lnSpc>
            </a:pPr>
            <a:fld id="{00F7C90B-2697-4A54-BF2C-9ABA67BC93D7}" type="slidenum">
              <a:rPr lang="en-US" sz="1600" b="0" strike="noStrike" spc="-1">
                <a:solidFill>
                  <a:srgbClr val="000000"/>
                </a:solidFill>
                <a:latin typeface="Arial"/>
              </a:rPr>
              <a:t>20</a:t>
            </a:fld>
            <a:endParaRPr lang="en-US" sz="1600" b="0" strike="noStrike" spc="-1">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9" name="標題 1"/>
          <p:cNvSpPr txBox="1"/>
          <p:nvPr/>
        </p:nvSpPr>
        <p:spPr>
          <a:xfrm>
            <a:off x="0" y="0"/>
            <a:ext cx="1297800" cy="6858000"/>
          </a:xfrm>
          <a:prstGeom prst="rect">
            <a:avLst/>
          </a:prstGeom>
          <a:noFill/>
          <a:ln w="12600">
            <a:noFill/>
          </a:ln>
        </p:spPr>
        <p:txBody>
          <a:bodyPr vert="eaVert" anchor="ctr" anchorCtr="1">
            <a:normAutofit/>
          </a:bodyPr>
          <a:lstStyle/>
          <a:p>
            <a:pPr algn="ctr">
              <a:lnSpc>
                <a:spcPct val="100000"/>
              </a:lnSpc>
            </a:pPr>
            <a:r>
              <a:rPr lang="zh-TW" sz="4800" b="1" strike="noStrike" spc="-1">
                <a:solidFill>
                  <a:srgbClr val="000000"/>
                </a:solidFill>
                <a:latin typeface="標楷體"/>
                <a:ea typeface="標楷體"/>
              </a:rPr>
              <a:t>寫作測驗示例</a:t>
            </a:r>
            <a:endParaRPr lang="en-US" sz="4800" b="0" strike="noStrike" spc="-1">
              <a:latin typeface="Arial"/>
            </a:endParaRPr>
          </a:p>
        </p:txBody>
      </p:sp>
      <p:sp>
        <p:nvSpPr>
          <p:cNvPr id="1300" name="矩形 1"/>
          <p:cNvSpPr/>
          <p:nvPr/>
        </p:nvSpPr>
        <p:spPr>
          <a:xfrm>
            <a:off x="8334720" y="893520"/>
            <a:ext cx="297720" cy="220716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noFill/>
          </a:ln>
        </p:spPr>
        <p:style>
          <a:lnRef idx="0">
            <a:scrgbClr r="0" g="0" b="0"/>
          </a:lnRef>
          <a:fillRef idx="0">
            <a:scrgbClr r="0" g="0" b="0"/>
          </a:fillRef>
          <a:effectRef idx="0">
            <a:scrgbClr r="0" g="0" b="0"/>
          </a:effectRef>
          <a:fontRef idx="minor"/>
        </p:style>
      </p:sp>
      <p:sp>
        <p:nvSpPr>
          <p:cNvPr id="1301" name="投影片編號版面配置區 1"/>
          <p:cNvSpPr txBox="1"/>
          <p:nvPr/>
        </p:nvSpPr>
        <p:spPr>
          <a:xfrm>
            <a:off x="11728080" y="6383880"/>
            <a:ext cx="525600" cy="365040"/>
          </a:xfrm>
          <a:prstGeom prst="rect">
            <a:avLst/>
          </a:prstGeom>
          <a:noFill/>
          <a:ln w="0">
            <a:noFill/>
          </a:ln>
        </p:spPr>
        <p:txBody>
          <a:bodyPr anchor="ctr">
            <a:noAutofit/>
          </a:bodyPr>
          <a:lstStyle/>
          <a:p>
            <a:pPr>
              <a:lnSpc>
                <a:spcPct val="100000"/>
              </a:lnSpc>
            </a:pPr>
            <a:fld id="{F67BBC14-BAF4-4EF0-8B63-B01F30ED9ECB}" type="slidenum">
              <a:rPr lang="en-US" sz="1600" b="0" strike="noStrike" spc="-1">
                <a:solidFill>
                  <a:srgbClr val="000000"/>
                </a:solidFill>
                <a:latin typeface="Arial"/>
              </a:rPr>
              <a:t>21</a:t>
            </a:fld>
            <a:endParaRPr lang="en-US" sz="1600" b="0" strike="noStrike" spc="-1">
              <a:latin typeface="Arial"/>
            </a:endParaRPr>
          </a:p>
        </p:txBody>
      </p:sp>
      <p:pic>
        <p:nvPicPr>
          <p:cNvPr id="1302" name="圖片 4" descr="一張含有 文字, 螢幕擷取畫面, 字型, 數字 的圖片&#10;&#10;自動產生的描述"/>
          <p:cNvPicPr/>
          <p:nvPr/>
        </p:nvPicPr>
        <p:blipFill>
          <a:blip r:embed="rId3"/>
          <a:srcRect l="356" t="86956" r="1776" b="1228"/>
          <a:stretch/>
        </p:blipFill>
        <p:spPr>
          <a:xfrm>
            <a:off x="1145520" y="5846400"/>
            <a:ext cx="6731640" cy="940680"/>
          </a:xfrm>
          <a:prstGeom prst="rect">
            <a:avLst/>
          </a:prstGeom>
          <a:ln w="12600">
            <a:noFill/>
          </a:ln>
        </p:spPr>
      </p:pic>
      <p:pic>
        <p:nvPicPr>
          <p:cNvPr id="1303" name="圖片 6" descr="一張含有 文字, 螢幕擷取畫面, 字型, 數字 的圖片&#10;&#10;自動產生的描述"/>
          <p:cNvPicPr/>
          <p:nvPr/>
        </p:nvPicPr>
        <p:blipFill>
          <a:blip r:embed="rId3"/>
          <a:srcRect l="356" t="13647" r="1776" b="24183"/>
          <a:stretch/>
        </p:blipFill>
        <p:spPr>
          <a:xfrm>
            <a:off x="1130040" y="740880"/>
            <a:ext cx="6731640" cy="4947480"/>
          </a:xfrm>
          <a:prstGeom prst="rect">
            <a:avLst/>
          </a:prstGeom>
          <a:ln w="12600">
            <a:noFill/>
          </a:ln>
        </p:spPr>
      </p:pic>
      <p:pic>
        <p:nvPicPr>
          <p:cNvPr id="1304" name="圖片 7" descr="一張含有 文字, 螢幕擷取畫面, 字型, 數字 的圖片&#10;&#10;自動產生的描述"/>
          <p:cNvPicPr/>
          <p:nvPr/>
        </p:nvPicPr>
        <p:blipFill>
          <a:blip r:embed="rId3"/>
          <a:srcRect l="356" t="1774" r="1776" b="93777"/>
          <a:stretch/>
        </p:blipFill>
        <p:spPr>
          <a:xfrm>
            <a:off x="1130040" y="99360"/>
            <a:ext cx="6731640" cy="354240"/>
          </a:xfrm>
          <a:prstGeom prst="rect">
            <a:avLst/>
          </a:prstGeom>
          <a:ln w="12600">
            <a:noFill/>
          </a:ln>
        </p:spPr>
      </p:pic>
      <p:grpSp>
        <p:nvGrpSpPr>
          <p:cNvPr id="1305" name="群組 11"/>
          <p:cNvGrpSpPr/>
          <p:nvPr/>
        </p:nvGrpSpPr>
        <p:grpSpPr>
          <a:xfrm>
            <a:off x="1130040" y="0"/>
            <a:ext cx="6847560" cy="6774120"/>
            <a:chOff x="1130040" y="0"/>
            <a:chExt cx="6847560" cy="6774120"/>
          </a:xfrm>
        </p:grpSpPr>
        <p:sp>
          <p:nvSpPr>
            <p:cNvPr id="1306" name="矩形 21"/>
            <p:cNvSpPr/>
            <p:nvPr/>
          </p:nvSpPr>
          <p:spPr>
            <a:xfrm>
              <a:off x="1130040" y="70920"/>
              <a:ext cx="6670800" cy="6703200"/>
            </a:xfrm>
            <a:custGeom>
              <a:avLst/>
              <a:gdLst/>
              <a:ahLst/>
              <a:cxnLst/>
              <a:rect l="l" t="t" r="r" b="b"/>
              <a:pathLst>
                <a:path w="21600" h="21600">
                  <a:moveTo>
                    <a:pt x="0" y="0"/>
                  </a:moveTo>
                  <a:lnTo>
                    <a:pt x="21600" y="0"/>
                  </a:lnTo>
                  <a:lnTo>
                    <a:pt x="21600" y="21600"/>
                  </a:lnTo>
                  <a:lnTo>
                    <a:pt x="0" y="21600"/>
                  </a:lnTo>
                  <a:close/>
                </a:path>
              </a:pathLst>
            </a:custGeom>
            <a:noFill/>
            <a:ln w="28440">
              <a:solidFill>
                <a:srgbClr val="9DC3E6"/>
              </a:solidFill>
              <a:miter/>
            </a:ln>
          </p:spPr>
          <p:style>
            <a:lnRef idx="0">
              <a:scrgbClr r="0" g="0" b="0"/>
            </a:lnRef>
            <a:fillRef idx="0">
              <a:scrgbClr r="0" g="0" b="0"/>
            </a:fillRef>
            <a:effectRef idx="0">
              <a:scrgbClr r="0" g="0" b="0"/>
            </a:effectRef>
            <a:fontRef idx="minor"/>
          </p:style>
        </p:sp>
        <p:sp>
          <p:nvSpPr>
            <p:cNvPr id="1307" name="矩形 5"/>
            <p:cNvSpPr/>
            <p:nvPr/>
          </p:nvSpPr>
          <p:spPr>
            <a:xfrm>
              <a:off x="7630560" y="0"/>
              <a:ext cx="347040" cy="3429000"/>
            </a:xfrm>
            <a:custGeom>
              <a:avLst/>
              <a:gdLst/>
              <a:ahLst/>
              <a:cxnLst/>
              <a:rect l="l" t="t" r="r" b="b"/>
              <a:pathLst>
                <a:path w="21600" h="21600">
                  <a:moveTo>
                    <a:pt x="0" y="0"/>
                  </a:moveTo>
                  <a:lnTo>
                    <a:pt x="21600" y="0"/>
                  </a:lnTo>
                  <a:lnTo>
                    <a:pt x="21600" y="21600"/>
                  </a:lnTo>
                  <a:lnTo>
                    <a:pt x="0" y="21600"/>
                  </a:lnTo>
                  <a:close/>
                </a:path>
              </a:pathLst>
            </a:custGeom>
            <a:solidFill>
              <a:srgbClr val="FFFFFF"/>
            </a:solidFill>
            <a:ln w="0">
              <a:noFill/>
            </a:ln>
          </p:spPr>
          <p:style>
            <a:lnRef idx="0">
              <a:scrgbClr r="0" g="0" b="0"/>
            </a:lnRef>
            <a:fillRef idx="0">
              <a:scrgbClr r="0" g="0" b="0"/>
            </a:fillRef>
            <a:effectRef idx="0">
              <a:scrgbClr r="0" g="0" b="0"/>
            </a:effectRef>
            <a:fontRef idx="minor"/>
          </p:style>
        </p:sp>
      </p:grpSp>
      <p:sp>
        <p:nvSpPr>
          <p:cNvPr id="1308" name="矩形 6"/>
          <p:cNvSpPr/>
          <p:nvPr/>
        </p:nvSpPr>
        <p:spPr>
          <a:xfrm>
            <a:off x="7630560" y="60120"/>
            <a:ext cx="4457520" cy="3368880"/>
          </a:xfrm>
          <a:custGeom>
            <a:avLst/>
            <a:gdLst/>
            <a:ahLst/>
            <a:cxnLst/>
            <a:rect l="l" t="t" r="r" b="b"/>
            <a:pathLst>
              <a:path w="21600" h="21600">
                <a:moveTo>
                  <a:pt x="0" y="0"/>
                </a:moveTo>
                <a:lnTo>
                  <a:pt x="21600" y="0"/>
                </a:lnTo>
                <a:lnTo>
                  <a:pt x="21600" y="21600"/>
                </a:lnTo>
                <a:lnTo>
                  <a:pt x="0" y="21600"/>
                </a:lnTo>
                <a:close/>
              </a:path>
            </a:pathLst>
          </a:custGeom>
          <a:solidFill>
            <a:srgbClr val="9DC3E6">
              <a:alpha val="50000"/>
            </a:srgbClr>
          </a:solidFill>
          <a:ln w="12600">
            <a:solidFill>
              <a:srgbClr val="9DC3E6">
                <a:alpha val="50000"/>
              </a:srgbClr>
            </a:solidFill>
            <a:miter/>
          </a:ln>
        </p:spPr>
        <p:style>
          <a:lnRef idx="0">
            <a:scrgbClr r="0" g="0" b="0"/>
          </a:lnRef>
          <a:fillRef idx="0">
            <a:scrgbClr r="0" g="0" b="0"/>
          </a:fillRef>
          <a:effectRef idx="0">
            <a:scrgbClr r="0" g="0" b="0"/>
          </a:effectRef>
          <a:fontRef idx="minor"/>
        </p:style>
        <p:txBody>
          <a:bodyPr anchor="ctr" anchorCtr="1">
            <a:noAutofit/>
          </a:bodyPr>
          <a:lstStyle/>
          <a:p>
            <a:pPr marL="267840" indent="-267840" algn="just">
              <a:lnSpc>
                <a:spcPct val="100000"/>
              </a:lnSpc>
              <a:buClr>
                <a:srgbClr val="000000"/>
              </a:buClr>
              <a:buFont typeface="StarSymbol"/>
              <a:buAutoNum type="arabicPeriod"/>
            </a:pPr>
            <a:r>
              <a:rPr lang="zh-TW" sz="2200" b="0" strike="noStrike" spc="-1">
                <a:solidFill>
                  <a:srgbClr val="000000"/>
                </a:solidFill>
                <a:latin typeface="Times New Roman"/>
                <a:ea typeface="標楷體"/>
              </a:rPr>
              <a:t>試題可能以圖例、新聞報章、問卷調查等不同類型資訊做為引導素材；指示自訂題目、閱讀理解闡釋、續寫、書信應用等各類寫作任務。</a:t>
            </a:r>
            <a:endParaRPr lang="en-US" sz="2200" b="0" strike="noStrike" spc="-1">
              <a:latin typeface="Arial"/>
            </a:endParaRPr>
          </a:p>
          <a:p>
            <a:pPr marL="267840" indent="-267840" algn="just">
              <a:lnSpc>
                <a:spcPct val="100000"/>
              </a:lnSpc>
              <a:spcBef>
                <a:spcPts val="1199"/>
              </a:spcBef>
              <a:buClr>
                <a:srgbClr val="000000"/>
              </a:buClr>
              <a:buFont typeface="StarSymbol"/>
              <a:buAutoNum type="arabicPeriod"/>
            </a:pPr>
            <a:r>
              <a:rPr lang="zh-TW" sz="2200" b="0" strike="noStrike" spc="-1">
                <a:solidFill>
                  <a:srgbClr val="000000"/>
                </a:solidFill>
                <a:latin typeface="Times New Roman"/>
                <a:ea typeface="標楷體"/>
              </a:rPr>
              <a:t>保有過往的特色，同時更貼近公民所需的</a:t>
            </a:r>
            <a:r>
              <a:rPr lang="zh-TW" sz="2200" b="0" strike="noStrike" spc="-1">
                <a:solidFill>
                  <a:srgbClr val="0000FF"/>
                </a:solidFill>
                <a:latin typeface="Times New Roman"/>
                <a:ea typeface="標楷體"/>
              </a:rPr>
              <a:t>多元識讀能力</a:t>
            </a:r>
            <a:r>
              <a:rPr lang="zh-TW" sz="2200" b="0" strike="noStrike" spc="-1">
                <a:solidFill>
                  <a:srgbClr val="000000"/>
                </a:solidFill>
                <a:latin typeface="Times New Roman"/>
                <a:ea typeface="標楷體"/>
              </a:rPr>
              <a:t>，真實反映國語文學習運用於</a:t>
            </a:r>
            <a:r>
              <a:rPr lang="zh-TW" sz="2200" b="0" strike="noStrike" spc="-1">
                <a:solidFill>
                  <a:srgbClr val="0000FF"/>
                </a:solidFill>
                <a:latin typeface="Times New Roman"/>
                <a:ea typeface="標楷體"/>
              </a:rPr>
              <a:t>個人表達</a:t>
            </a:r>
            <a:r>
              <a:rPr lang="zh-TW" sz="2200" b="0" strike="noStrike" spc="-1">
                <a:solidFill>
                  <a:srgbClr val="000000"/>
                </a:solidFill>
                <a:latin typeface="Times New Roman"/>
                <a:ea typeface="標楷體"/>
              </a:rPr>
              <a:t>或</a:t>
            </a:r>
            <a:r>
              <a:rPr lang="zh-TW" sz="2200" b="0" strike="noStrike" spc="-1">
                <a:solidFill>
                  <a:srgbClr val="0000FF"/>
                </a:solidFill>
                <a:latin typeface="Times New Roman"/>
                <a:ea typeface="標楷體"/>
              </a:rPr>
              <a:t>人際溝通</a:t>
            </a:r>
            <a:r>
              <a:rPr lang="zh-TW" sz="2200" b="0" strike="noStrike" spc="-1">
                <a:solidFill>
                  <a:srgbClr val="000000"/>
                </a:solidFill>
                <a:latin typeface="Times New Roman"/>
                <a:ea typeface="標楷體"/>
              </a:rPr>
              <a:t>的成果。</a:t>
            </a:r>
            <a:endParaRPr lang="en-US" sz="2200" b="0" strike="noStrike" spc="-1">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9" name="標題 1"/>
          <p:cNvSpPr txBox="1"/>
          <p:nvPr/>
        </p:nvSpPr>
        <p:spPr>
          <a:xfrm>
            <a:off x="838080" y="13320"/>
            <a:ext cx="10515600" cy="1325520"/>
          </a:xfrm>
          <a:prstGeom prst="rect">
            <a:avLst/>
          </a:prstGeom>
          <a:noFill/>
          <a:ln w="12600">
            <a:noFill/>
          </a:ln>
        </p:spPr>
        <p:txBody>
          <a:bodyPr anchor="ctr" anchorCtr="1">
            <a:noAutofit/>
          </a:bodyPr>
          <a:lstStyle/>
          <a:p>
            <a:pPr algn="ctr">
              <a:lnSpc>
                <a:spcPct val="100000"/>
              </a:lnSpc>
            </a:pPr>
            <a:r>
              <a:rPr lang="zh-TW" sz="4800" b="1" strike="noStrike" spc="-1">
                <a:solidFill>
                  <a:srgbClr val="000000"/>
                </a:solidFill>
                <a:latin typeface="標楷體"/>
                <a:ea typeface="標楷體"/>
              </a:rPr>
              <a:t>國中教育會考評量方式</a:t>
            </a:r>
            <a:endParaRPr lang="en-US" sz="4800" b="0" strike="noStrike" spc="-1">
              <a:latin typeface="Arial"/>
            </a:endParaRPr>
          </a:p>
        </p:txBody>
      </p:sp>
      <p:sp>
        <p:nvSpPr>
          <p:cNvPr id="1310" name="內容版面配置區 2"/>
          <p:cNvSpPr txBox="1"/>
          <p:nvPr/>
        </p:nvSpPr>
        <p:spPr>
          <a:xfrm>
            <a:off x="807840" y="1577160"/>
            <a:ext cx="10515600" cy="4351320"/>
          </a:xfrm>
          <a:prstGeom prst="rect">
            <a:avLst/>
          </a:prstGeom>
          <a:noFill/>
          <a:ln w="12600">
            <a:noFill/>
          </a:ln>
        </p:spPr>
        <p:txBody>
          <a:bodyPr>
            <a:normAutofit fontScale="94000"/>
          </a:bodyPr>
          <a:lstStyle/>
          <a:p>
            <a:pPr marL="228600" indent="-228600">
              <a:lnSpc>
                <a:spcPct val="100000"/>
              </a:lnSpc>
              <a:spcBef>
                <a:spcPts val="2401"/>
              </a:spcBef>
              <a:spcAft>
                <a:spcPts val="601"/>
              </a:spcAft>
              <a:buSzPct val="100014"/>
              <a:buBlip>
                <a:blip r:embed="rId2"/>
              </a:buBlip>
            </a:pPr>
            <a:r>
              <a:rPr lang="zh-TW" sz="2800" b="0" strike="noStrike" spc="-1">
                <a:solidFill>
                  <a:srgbClr val="000000"/>
                </a:solidFill>
                <a:latin typeface="標楷體"/>
                <a:ea typeface="標楷體"/>
              </a:rPr>
              <a:t>考綱不考本。</a:t>
            </a:r>
            <a:endParaRPr lang="en-US" sz="2800" b="0" strike="noStrike" spc="-1">
              <a:latin typeface="Arial"/>
            </a:endParaRPr>
          </a:p>
          <a:p>
            <a:pPr marL="228600" indent="-228600">
              <a:lnSpc>
                <a:spcPct val="100000"/>
              </a:lnSpc>
              <a:spcBef>
                <a:spcPts val="2401"/>
              </a:spcBef>
              <a:spcAft>
                <a:spcPts val="601"/>
              </a:spcAft>
              <a:buSzPct val="100014"/>
              <a:buBlip>
                <a:blip r:embed="rId2"/>
              </a:buBlip>
            </a:pPr>
            <a:r>
              <a:rPr lang="zh-TW" sz="2800" b="0" strike="noStrike" spc="-1">
                <a:solidFill>
                  <a:srgbClr val="000000"/>
                </a:solidFill>
                <a:latin typeface="標楷體"/>
                <a:ea typeface="標楷體"/>
              </a:rPr>
              <a:t>整體難度「難易適中」。</a:t>
            </a:r>
            <a:endParaRPr lang="en-US" sz="2800" b="0" strike="noStrike" spc="-1">
              <a:latin typeface="Arial"/>
            </a:endParaRPr>
          </a:p>
          <a:p>
            <a:pPr marL="228600" indent="-228600">
              <a:lnSpc>
                <a:spcPct val="100000"/>
              </a:lnSpc>
              <a:spcBef>
                <a:spcPts val="2401"/>
              </a:spcBef>
              <a:spcAft>
                <a:spcPts val="601"/>
              </a:spcAft>
              <a:buSzPct val="100014"/>
              <a:buBlip>
                <a:blip r:embed="rId2"/>
              </a:buBlip>
            </a:pPr>
            <a:r>
              <a:rPr lang="zh-TW" sz="2800" b="0" strike="noStrike" spc="-1">
                <a:solidFill>
                  <a:srgbClr val="000000"/>
                </a:solidFill>
                <a:latin typeface="標楷體"/>
                <a:ea typeface="標楷體"/>
              </a:rPr>
              <a:t>紙筆測驗：選擇題為主，非選擇題為輔。</a:t>
            </a:r>
            <a:endParaRPr lang="en-US" sz="2800" b="0" strike="noStrike" spc="-1">
              <a:latin typeface="Arial"/>
            </a:endParaRPr>
          </a:p>
          <a:p>
            <a:pPr marL="228600" indent="-228600">
              <a:lnSpc>
                <a:spcPct val="100000"/>
              </a:lnSpc>
              <a:spcBef>
                <a:spcPts val="2401"/>
              </a:spcBef>
              <a:spcAft>
                <a:spcPts val="601"/>
              </a:spcAft>
              <a:buSzPct val="100014"/>
              <a:buBlip>
                <a:blip r:embed="rId2"/>
              </a:buBlip>
            </a:pPr>
            <a:r>
              <a:rPr lang="zh-TW" sz="2800" b="0" strike="noStrike" spc="-1">
                <a:solidFill>
                  <a:srgbClr val="000000"/>
                </a:solidFill>
                <a:latin typeface="標楷體"/>
                <a:ea typeface="標楷體"/>
              </a:rPr>
              <a:t>試題包含學科基本能力題與情境題。</a:t>
            </a:r>
            <a:endParaRPr lang="en-US" sz="2800" b="0" strike="noStrike" spc="-1">
              <a:latin typeface="Arial"/>
            </a:endParaRPr>
          </a:p>
          <a:p>
            <a:pPr marL="228600" indent="-228600">
              <a:lnSpc>
                <a:spcPct val="100000"/>
              </a:lnSpc>
              <a:spcBef>
                <a:spcPts val="2401"/>
              </a:spcBef>
              <a:spcAft>
                <a:spcPts val="601"/>
              </a:spcAft>
              <a:buSzPct val="100014"/>
              <a:buBlip>
                <a:blip r:embed="rId2"/>
              </a:buBlip>
            </a:pPr>
            <a:r>
              <a:rPr lang="zh-TW" sz="2800" b="0" strike="noStrike" spc="-1">
                <a:solidFill>
                  <a:srgbClr val="000000"/>
                </a:solidFill>
                <a:latin typeface="標楷體"/>
                <a:ea typeface="標楷體"/>
              </a:rPr>
              <a:t>強化與生活情境之連結：真實情境會問的真實問題。</a:t>
            </a:r>
            <a:endParaRPr lang="en-US" sz="2800" b="0" strike="noStrike" spc="-1">
              <a:latin typeface="Arial"/>
            </a:endParaRPr>
          </a:p>
          <a:p>
            <a:pPr marL="534960" indent="-534960">
              <a:lnSpc>
                <a:spcPct val="100000"/>
              </a:lnSpc>
              <a:spcBef>
                <a:spcPts val="2401"/>
              </a:spcBef>
              <a:spcAft>
                <a:spcPts val="601"/>
              </a:spcAft>
              <a:buSzPct val="100014"/>
              <a:buBlip>
                <a:blip r:embed="rId2"/>
              </a:buBlip>
            </a:pPr>
            <a:r>
              <a:rPr lang="zh-TW" sz="2800" b="0" strike="noStrike" spc="-1">
                <a:solidFill>
                  <a:srgbClr val="000000"/>
                </a:solidFill>
                <a:latin typeface="標楷體"/>
                <a:ea typeface="標楷體"/>
              </a:rPr>
              <a:t>屬難度測驗，非速度測驗：考量閱讀負擔，確保應試者有充分作答的時間。</a:t>
            </a:r>
            <a:endParaRPr lang="en-US" sz="2800" b="0" strike="noStrike" spc="-1">
              <a:latin typeface="Arial"/>
            </a:endParaRPr>
          </a:p>
        </p:txBody>
      </p:sp>
      <p:sp>
        <p:nvSpPr>
          <p:cNvPr id="1311" name="投影片編號版面配置區 1"/>
          <p:cNvSpPr txBox="1"/>
          <p:nvPr/>
        </p:nvSpPr>
        <p:spPr>
          <a:xfrm>
            <a:off x="11728080" y="6383880"/>
            <a:ext cx="525600" cy="365040"/>
          </a:xfrm>
          <a:prstGeom prst="rect">
            <a:avLst/>
          </a:prstGeom>
          <a:noFill/>
          <a:ln w="0">
            <a:noFill/>
          </a:ln>
        </p:spPr>
        <p:txBody>
          <a:bodyPr anchor="ctr">
            <a:noAutofit/>
          </a:bodyPr>
          <a:lstStyle/>
          <a:p>
            <a:pPr>
              <a:lnSpc>
                <a:spcPct val="100000"/>
              </a:lnSpc>
            </a:pPr>
            <a:fld id="{E4312543-DC34-448D-B78D-CC4525F5443F}" type="slidenum">
              <a:rPr lang="en-US" sz="1600" b="0" strike="noStrike" spc="-1">
                <a:solidFill>
                  <a:srgbClr val="000000"/>
                </a:solidFill>
                <a:latin typeface="Arial"/>
              </a:rPr>
              <a:t>22</a:t>
            </a:fld>
            <a:endParaRPr lang="en-US" sz="1600" b="0" strike="noStrike" spc="-1">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12" name="圖片 2"/>
          <p:cNvPicPr/>
          <p:nvPr/>
        </p:nvPicPr>
        <p:blipFill>
          <a:blip r:embed="rId2"/>
          <a:stretch/>
        </p:blipFill>
        <p:spPr>
          <a:xfrm>
            <a:off x="0" y="5400"/>
            <a:ext cx="12192120" cy="6846840"/>
          </a:xfrm>
          <a:prstGeom prst="rect">
            <a:avLst/>
          </a:prstGeom>
          <a:ln w="1260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84" name="群組 13333"/>
          <p:cNvGrpSpPr/>
          <p:nvPr/>
        </p:nvGrpSpPr>
        <p:grpSpPr>
          <a:xfrm>
            <a:off x="660600" y="628560"/>
            <a:ext cx="2519280" cy="5952960"/>
            <a:chOff x="660600" y="628560"/>
            <a:chExt cx="2519280" cy="5952960"/>
          </a:xfrm>
        </p:grpSpPr>
        <p:sp>
          <p:nvSpPr>
            <p:cNvPr id="1085" name="矩形 15"/>
            <p:cNvSpPr/>
            <p:nvPr/>
          </p:nvSpPr>
          <p:spPr>
            <a:xfrm>
              <a:off x="1005120" y="628560"/>
              <a:ext cx="2174760" cy="334800"/>
            </a:xfrm>
            <a:custGeom>
              <a:avLst/>
              <a:gdLst/>
              <a:ahLst/>
              <a:cxnLst/>
              <a:rect l="l" t="t" r="r" b="b"/>
              <a:pathLst>
                <a:path w="21600" h="21600">
                  <a:moveTo>
                    <a:pt x="0" y="0"/>
                  </a:moveTo>
                  <a:lnTo>
                    <a:pt x="21600" y="0"/>
                  </a:lnTo>
                  <a:lnTo>
                    <a:pt x="21600" y="21600"/>
                  </a:lnTo>
                  <a:lnTo>
                    <a:pt x="0" y="21600"/>
                  </a:lnTo>
                  <a:close/>
                </a:path>
              </a:pathLst>
            </a:custGeom>
            <a:noFill/>
            <a:ln w="19080">
              <a:solidFill>
                <a:srgbClr val="000000"/>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200" b="0" strike="noStrike" spc="-1">
                  <a:solidFill>
                    <a:srgbClr val="000000"/>
                  </a:solidFill>
                  <a:latin typeface="標楷體"/>
                  <a:ea typeface="標楷體"/>
                </a:rPr>
                <a:t>決定測驗目的</a:t>
              </a:r>
              <a:endParaRPr lang="en-US" sz="2200" b="0" strike="noStrike" spc="-1">
                <a:latin typeface="Arial"/>
              </a:endParaRPr>
            </a:p>
          </p:txBody>
        </p:sp>
        <p:sp>
          <p:nvSpPr>
            <p:cNvPr id="1086" name="矩形 17"/>
            <p:cNvSpPr/>
            <p:nvPr/>
          </p:nvSpPr>
          <p:spPr>
            <a:xfrm>
              <a:off x="1005120" y="1233360"/>
              <a:ext cx="2174760" cy="334800"/>
            </a:xfrm>
            <a:custGeom>
              <a:avLst/>
              <a:gdLst/>
              <a:ahLst/>
              <a:cxnLst/>
              <a:rect l="l" t="t" r="r" b="b"/>
              <a:pathLst>
                <a:path w="21600" h="21600">
                  <a:moveTo>
                    <a:pt x="0" y="0"/>
                  </a:moveTo>
                  <a:lnTo>
                    <a:pt x="21600" y="0"/>
                  </a:lnTo>
                  <a:lnTo>
                    <a:pt x="21600" y="21600"/>
                  </a:lnTo>
                  <a:lnTo>
                    <a:pt x="0" y="21600"/>
                  </a:lnTo>
                  <a:close/>
                </a:path>
              </a:pathLst>
            </a:custGeom>
            <a:noFill/>
            <a:ln w="19080">
              <a:solidFill>
                <a:srgbClr val="000000"/>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200" b="0" strike="noStrike" spc="-1">
                  <a:solidFill>
                    <a:srgbClr val="000000"/>
                  </a:solidFill>
                  <a:latin typeface="標楷體"/>
                  <a:ea typeface="標楷體"/>
                </a:rPr>
                <a:t>建立雙向細目表</a:t>
              </a:r>
              <a:endParaRPr lang="en-US" sz="2200" b="0" strike="noStrike" spc="-1">
                <a:latin typeface="Arial"/>
              </a:endParaRPr>
            </a:p>
          </p:txBody>
        </p:sp>
        <p:sp>
          <p:nvSpPr>
            <p:cNvPr id="1087" name="矩形 19"/>
            <p:cNvSpPr/>
            <p:nvPr/>
          </p:nvSpPr>
          <p:spPr>
            <a:xfrm>
              <a:off x="1005120" y="1881000"/>
              <a:ext cx="2174760" cy="334800"/>
            </a:xfrm>
            <a:custGeom>
              <a:avLst/>
              <a:gdLst/>
              <a:ahLst/>
              <a:cxnLst/>
              <a:rect l="l" t="t" r="r" b="b"/>
              <a:pathLst>
                <a:path w="21600" h="21600">
                  <a:moveTo>
                    <a:pt x="0" y="0"/>
                  </a:moveTo>
                  <a:lnTo>
                    <a:pt x="21600" y="0"/>
                  </a:lnTo>
                  <a:lnTo>
                    <a:pt x="21600" y="21600"/>
                  </a:lnTo>
                  <a:lnTo>
                    <a:pt x="0" y="21600"/>
                  </a:lnTo>
                  <a:close/>
                </a:path>
              </a:pathLst>
            </a:custGeom>
            <a:noFill/>
            <a:ln w="19080">
              <a:solidFill>
                <a:srgbClr val="000000"/>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200" b="0" strike="noStrike" spc="-1">
                  <a:solidFill>
                    <a:srgbClr val="000000"/>
                  </a:solidFill>
                  <a:latin typeface="標楷體"/>
                  <a:ea typeface="標楷體"/>
                </a:rPr>
                <a:t>選用適當的題型</a:t>
              </a:r>
              <a:endParaRPr lang="en-US" sz="2200" b="0" strike="noStrike" spc="-1">
                <a:latin typeface="Arial"/>
              </a:endParaRPr>
            </a:p>
          </p:txBody>
        </p:sp>
        <p:sp>
          <p:nvSpPr>
            <p:cNvPr id="1088" name="矩形 21"/>
            <p:cNvSpPr/>
            <p:nvPr/>
          </p:nvSpPr>
          <p:spPr>
            <a:xfrm>
              <a:off x="1005120" y="2516040"/>
              <a:ext cx="2174760" cy="719280"/>
            </a:xfrm>
            <a:custGeom>
              <a:avLst/>
              <a:gdLst/>
              <a:ahLst/>
              <a:cxnLst/>
              <a:rect l="l" t="t" r="r" b="b"/>
              <a:pathLst>
                <a:path w="21600" h="21600">
                  <a:moveTo>
                    <a:pt x="0" y="0"/>
                  </a:moveTo>
                  <a:lnTo>
                    <a:pt x="21600" y="0"/>
                  </a:lnTo>
                  <a:lnTo>
                    <a:pt x="21600" y="21600"/>
                  </a:lnTo>
                  <a:lnTo>
                    <a:pt x="0" y="21600"/>
                  </a:lnTo>
                  <a:close/>
                </a:path>
              </a:pathLst>
            </a:custGeom>
            <a:noFill/>
            <a:ln w="19080">
              <a:solidFill>
                <a:srgbClr val="000000"/>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200" b="0" strike="noStrike" spc="-1">
                  <a:solidFill>
                    <a:srgbClr val="000000"/>
                  </a:solidFill>
                  <a:latin typeface="標楷體"/>
                  <a:ea typeface="標楷體"/>
                </a:rPr>
                <a:t>根據命題原則</a:t>
              </a:r>
              <a:endParaRPr lang="en-US" sz="2200" b="0" strike="noStrike" spc="-1">
                <a:latin typeface="Arial"/>
              </a:endParaRPr>
            </a:p>
            <a:p>
              <a:pPr algn="ctr">
                <a:lnSpc>
                  <a:spcPct val="100000"/>
                </a:lnSpc>
              </a:pPr>
              <a:r>
                <a:rPr lang="zh-TW" sz="2200" b="0" strike="noStrike" spc="-1">
                  <a:solidFill>
                    <a:srgbClr val="000000"/>
                  </a:solidFill>
                  <a:latin typeface="標楷體"/>
                  <a:ea typeface="標楷體"/>
                </a:rPr>
                <a:t>設計試題</a:t>
              </a:r>
              <a:endParaRPr lang="en-US" sz="2200" b="0" strike="noStrike" spc="-1">
                <a:latin typeface="Arial"/>
              </a:endParaRPr>
            </a:p>
          </p:txBody>
        </p:sp>
        <p:sp>
          <p:nvSpPr>
            <p:cNvPr id="1089" name="矩形 26"/>
            <p:cNvSpPr/>
            <p:nvPr/>
          </p:nvSpPr>
          <p:spPr>
            <a:xfrm>
              <a:off x="1003680" y="3535200"/>
              <a:ext cx="2174760" cy="334800"/>
            </a:xfrm>
            <a:custGeom>
              <a:avLst/>
              <a:gdLst/>
              <a:ahLst/>
              <a:cxnLst/>
              <a:rect l="l" t="t" r="r" b="b"/>
              <a:pathLst>
                <a:path w="21600" h="21600">
                  <a:moveTo>
                    <a:pt x="0" y="0"/>
                  </a:moveTo>
                  <a:lnTo>
                    <a:pt x="21600" y="0"/>
                  </a:lnTo>
                  <a:lnTo>
                    <a:pt x="21600" y="21600"/>
                  </a:lnTo>
                  <a:lnTo>
                    <a:pt x="0" y="21600"/>
                  </a:lnTo>
                  <a:close/>
                </a:path>
              </a:pathLst>
            </a:custGeom>
            <a:noFill/>
            <a:ln w="19080">
              <a:solidFill>
                <a:srgbClr val="000000"/>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200" b="0" strike="noStrike" spc="-1">
                  <a:solidFill>
                    <a:srgbClr val="000000"/>
                  </a:solidFill>
                  <a:latin typeface="標楷體"/>
                  <a:ea typeface="標楷體"/>
                </a:rPr>
                <a:t>試題修整與審訂</a:t>
              </a:r>
              <a:endParaRPr lang="en-US" sz="2200" b="0" strike="noStrike" spc="-1">
                <a:latin typeface="Arial"/>
              </a:endParaRPr>
            </a:p>
          </p:txBody>
        </p:sp>
        <p:sp>
          <p:nvSpPr>
            <p:cNvPr id="1090" name="矩形 30"/>
            <p:cNvSpPr/>
            <p:nvPr/>
          </p:nvSpPr>
          <p:spPr>
            <a:xfrm>
              <a:off x="1005120" y="4152960"/>
              <a:ext cx="2174760" cy="334800"/>
            </a:xfrm>
            <a:custGeom>
              <a:avLst/>
              <a:gdLst/>
              <a:ahLst/>
              <a:cxnLst/>
              <a:rect l="l" t="t" r="r" b="b"/>
              <a:pathLst>
                <a:path w="21600" h="21600">
                  <a:moveTo>
                    <a:pt x="0" y="0"/>
                  </a:moveTo>
                  <a:lnTo>
                    <a:pt x="21600" y="0"/>
                  </a:lnTo>
                  <a:lnTo>
                    <a:pt x="21600" y="21600"/>
                  </a:lnTo>
                  <a:lnTo>
                    <a:pt x="0" y="21600"/>
                  </a:lnTo>
                  <a:close/>
                </a:path>
              </a:pathLst>
            </a:custGeom>
            <a:noFill/>
            <a:ln w="19080">
              <a:solidFill>
                <a:srgbClr val="000000"/>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200" b="0" strike="noStrike" spc="-1">
                  <a:solidFill>
                    <a:srgbClr val="000000"/>
                  </a:solidFill>
                  <a:latin typeface="標楷體"/>
                  <a:ea typeface="標楷體"/>
                </a:rPr>
                <a:t>進行預試</a:t>
              </a:r>
              <a:endParaRPr lang="en-US" sz="2200" b="0" strike="noStrike" spc="-1">
                <a:latin typeface="Arial"/>
              </a:endParaRPr>
            </a:p>
          </p:txBody>
        </p:sp>
        <p:sp>
          <p:nvSpPr>
            <p:cNvPr id="1091" name="矩形 32"/>
            <p:cNvSpPr/>
            <p:nvPr/>
          </p:nvSpPr>
          <p:spPr>
            <a:xfrm>
              <a:off x="1005120" y="4788000"/>
              <a:ext cx="2174760" cy="333360"/>
            </a:xfrm>
            <a:custGeom>
              <a:avLst/>
              <a:gdLst/>
              <a:ahLst/>
              <a:cxnLst/>
              <a:rect l="l" t="t" r="r" b="b"/>
              <a:pathLst>
                <a:path w="21600" h="21600">
                  <a:moveTo>
                    <a:pt x="0" y="0"/>
                  </a:moveTo>
                  <a:lnTo>
                    <a:pt x="21600" y="0"/>
                  </a:lnTo>
                  <a:lnTo>
                    <a:pt x="21600" y="21600"/>
                  </a:lnTo>
                  <a:lnTo>
                    <a:pt x="0" y="21600"/>
                  </a:lnTo>
                  <a:close/>
                </a:path>
              </a:pathLst>
            </a:custGeom>
            <a:noFill/>
            <a:ln w="19080">
              <a:solidFill>
                <a:srgbClr val="000000"/>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200" b="0" strike="noStrike" spc="-1">
                  <a:solidFill>
                    <a:srgbClr val="000000"/>
                  </a:solidFill>
                  <a:latin typeface="標楷體"/>
                  <a:ea typeface="標楷體"/>
                </a:rPr>
                <a:t>分析試題特徵</a:t>
              </a:r>
              <a:endParaRPr lang="en-US" sz="2200" b="0" strike="noStrike" spc="-1">
                <a:latin typeface="Arial"/>
              </a:endParaRPr>
            </a:p>
          </p:txBody>
        </p:sp>
        <p:sp>
          <p:nvSpPr>
            <p:cNvPr id="1092" name="矩形 34"/>
            <p:cNvSpPr/>
            <p:nvPr/>
          </p:nvSpPr>
          <p:spPr>
            <a:xfrm>
              <a:off x="1005120" y="5419800"/>
              <a:ext cx="2174760" cy="334800"/>
            </a:xfrm>
            <a:custGeom>
              <a:avLst/>
              <a:gdLst/>
              <a:ahLst/>
              <a:cxnLst/>
              <a:rect l="l" t="t" r="r" b="b"/>
              <a:pathLst>
                <a:path w="21600" h="21600">
                  <a:moveTo>
                    <a:pt x="0" y="0"/>
                  </a:moveTo>
                  <a:lnTo>
                    <a:pt x="21600" y="0"/>
                  </a:lnTo>
                  <a:lnTo>
                    <a:pt x="21600" y="21600"/>
                  </a:lnTo>
                  <a:lnTo>
                    <a:pt x="0" y="21600"/>
                  </a:lnTo>
                  <a:close/>
                </a:path>
              </a:pathLst>
            </a:custGeom>
            <a:noFill/>
            <a:ln w="19080">
              <a:solidFill>
                <a:srgbClr val="000000"/>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200" b="0" strike="noStrike" spc="-1">
                  <a:solidFill>
                    <a:srgbClr val="000000"/>
                  </a:solidFill>
                  <a:latin typeface="標楷體"/>
                  <a:ea typeface="標楷體"/>
                </a:rPr>
                <a:t>進入題庫</a:t>
              </a:r>
              <a:endParaRPr lang="en-US" sz="2200" b="0" strike="noStrike" spc="-1">
                <a:latin typeface="Arial"/>
              </a:endParaRPr>
            </a:p>
          </p:txBody>
        </p:sp>
        <p:sp>
          <p:nvSpPr>
            <p:cNvPr id="1093" name="矩形 36"/>
            <p:cNvSpPr/>
            <p:nvPr/>
          </p:nvSpPr>
          <p:spPr>
            <a:xfrm>
              <a:off x="1003680" y="6246720"/>
              <a:ext cx="2174760" cy="334800"/>
            </a:xfrm>
            <a:custGeom>
              <a:avLst/>
              <a:gdLst/>
              <a:ahLst/>
              <a:cxnLst/>
              <a:rect l="l" t="t" r="r" b="b"/>
              <a:pathLst>
                <a:path w="21600" h="21600">
                  <a:moveTo>
                    <a:pt x="0" y="0"/>
                  </a:moveTo>
                  <a:lnTo>
                    <a:pt x="21600" y="0"/>
                  </a:lnTo>
                  <a:lnTo>
                    <a:pt x="21600" y="21600"/>
                  </a:lnTo>
                  <a:lnTo>
                    <a:pt x="0" y="21600"/>
                  </a:lnTo>
                  <a:close/>
                </a:path>
              </a:pathLst>
            </a:custGeom>
            <a:noFill/>
            <a:ln w="19080">
              <a:solidFill>
                <a:srgbClr val="000000"/>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200" b="0" strike="noStrike" spc="-1">
                  <a:solidFill>
                    <a:srgbClr val="000000"/>
                  </a:solidFill>
                  <a:latin typeface="標楷體"/>
                  <a:ea typeface="標楷體"/>
                </a:rPr>
                <a:t>闈內組正式題本</a:t>
              </a:r>
              <a:endParaRPr lang="en-US" sz="2200" b="0" strike="noStrike" spc="-1">
                <a:latin typeface="Arial"/>
              </a:endParaRPr>
            </a:p>
          </p:txBody>
        </p:sp>
        <p:cxnSp>
          <p:nvCxnSpPr>
            <p:cNvPr id="1094" name="直線單箭頭接點 57"/>
            <p:cNvCxnSpPr/>
            <p:nvPr/>
          </p:nvCxnSpPr>
          <p:spPr>
            <a:xfrm>
              <a:off x="2076840" y="988920"/>
              <a:ext cx="360" cy="222480"/>
            </a:xfrm>
            <a:prstGeom prst="straightConnector1">
              <a:avLst/>
            </a:prstGeom>
            <a:ln w="19080">
              <a:solidFill>
                <a:srgbClr val="000000"/>
              </a:solidFill>
              <a:miter/>
              <a:tailEnd type="triangle" w="med" len="med"/>
            </a:ln>
          </p:spPr>
        </p:cxnSp>
        <p:cxnSp>
          <p:nvCxnSpPr>
            <p:cNvPr id="1095" name="直線單箭頭接點 74"/>
            <p:cNvCxnSpPr/>
            <p:nvPr/>
          </p:nvCxnSpPr>
          <p:spPr>
            <a:xfrm>
              <a:off x="2076840" y="1623960"/>
              <a:ext cx="360" cy="222480"/>
            </a:xfrm>
            <a:prstGeom prst="straightConnector1">
              <a:avLst/>
            </a:prstGeom>
            <a:ln w="19080">
              <a:solidFill>
                <a:srgbClr val="000000"/>
              </a:solidFill>
              <a:miter/>
              <a:tailEnd type="triangle" w="med" len="med"/>
            </a:ln>
          </p:spPr>
        </p:cxnSp>
        <p:cxnSp>
          <p:nvCxnSpPr>
            <p:cNvPr id="1096" name="直線單箭頭接點 75"/>
            <p:cNvCxnSpPr/>
            <p:nvPr/>
          </p:nvCxnSpPr>
          <p:spPr>
            <a:xfrm>
              <a:off x="2076840" y="2257200"/>
              <a:ext cx="360" cy="222840"/>
            </a:xfrm>
            <a:prstGeom prst="straightConnector1">
              <a:avLst/>
            </a:prstGeom>
            <a:ln w="19080">
              <a:solidFill>
                <a:srgbClr val="000000"/>
              </a:solidFill>
              <a:miter/>
              <a:tailEnd type="triangle" w="med" len="med"/>
            </a:ln>
          </p:spPr>
        </p:cxnSp>
        <p:cxnSp>
          <p:nvCxnSpPr>
            <p:cNvPr id="1097" name="直線單箭頭接點 76"/>
            <p:cNvCxnSpPr/>
            <p:nvPr/>
          </p:nvCxnSpPr>
          <p:spPr>
            <a:xfrm>
              <a:off x="2076840" y="3278160"/>
              <a:ext cx="360" cy="222480"/>
            </a:xfrm>
            <a:prstGeom prst="straightConnector1">
              <a:avLst/>
            </a:prstGeom>
            <a:ln w="19080">
              <a:solidFill>
                <a:srgbClr val="000000"/>
              </a:solidFill>
              <a:miter/>
              <a:tailEnd type="triangle" w="med" len="med"/>
            </a:ln>
          </p:spPr>
        </p:cxnSp>
        <p:cxnSp>
          <p:nvCxnSpPr>
            <p:cNvPr id="1098" name="直線單箭頭接點 77"/>
            <p:cNvCxnSpPr/>
            <p:nvPr/>
          </p:nvCxnSpPr>
          <p:spPr>
            <a:xfrm>
              <a:off x="2076840" y="3908520"/>
              <a:ext cx="360" cy="222480"/>
            </a:xfrm>
            <a:prstGeom prst="straightConnector1">
              <a:avLst/>
            </a:prstGeom>
            <a:ln w="19080">
              <a:solidFill>
                <a:srgbClr val="000000"/>
              </a:solidFill>
              <a:miter/>
              <a:tailEnd type="triangle" w="med" len="med"/>
            </a:ln>
          </p:spPr>
        </p:cxnSp>
        <p:cxnSp>
          <p:nvCxnSpPr>
            <p:cNvPr id="1099" name="直線單箭頭接點 78"/>
            <p:cNvCxnSpPr/>
            <p:nvPr/>
          </p:nvCxnSpPr>
          <p:spPr>
            <a:xfrm>
              <a:off x="2076840" y="4543200"/>
              <a:ext cx="360" cy="222840"/>
            </a:xfrm>
            <a:prstGeom prst="straightConnector1">
              <a:avLst/>
            </a:prstGeom>
            <a:ln w="19080">
              <a:solidFill>
                <a:srgbClr val="000000"/>
              </a:solidFill>
              <a:miter/>
              <a:tailEnd type="triangle" w="med" len="med"/>
            </a:ln>
          </p:spPr>
        </p:cxnSp>
        <p:cxnSp>
          <p:nvCxnSpPr>
            <p:cNvPr id="1100" name="直線單箭頭接點 79"/>
            <p:cNvCxnSpPr/>
            <p:nvPr/>
          </p:nvCxnSpPr>
          <p:spPr>
            <a:xfrm>
              <a:off x="2076840" y="5176800"/>
              <a:ext cx="360" cy="222480"/>
            </a:xfrm>
            <a:prstGeom prst="straightConnector1">
              <a:avLst/>
            </a:prstGeom>
            <a:ln w="19080">
              <a:solidFill>
                <a:srgbClr val="000000"/>
              </a:solidFill>
              <a:miter/>
              <a:tailEnd type="triangle" w="med" len="med"/>
            </a:ln>
          </p:spPr>
        </p:cxnSp>
        <p:cxnSp>
          <p:nvCxnSpPr>
            <p:cNvPr id="1101" name="直線單箭頭接點 80"/>
            <p:cNvCxnSpPr/>
            <p:nvPr/>
          </p:nvCxnSpPr>
          <p:spPr>
            <a:xfrm>
              <a:off x="2076840" y="5811840"/>
              <a:ext cx="360" cy="397080"/>
            </a:xfrm>
            <a:prstGeom prst="straightConnector1">
              <a:avLst/>
            </a:prstGeom>
            <a:ln w="19080">
              <a:solidFill>
                <a:srgbClr val="000000"/>
              </a:solidFill>
              <a:miter/>
              <a:tailEnd type="triangle" w="med" len="med"/>
            </a:ln>
          </p:spPr>
        </p:cxnSp>
        <p:cxnSp>
          <p:nvCxnSpPr>
            <p:cNvPr id="1102" name="直線接點 101"/>
            <p:cNvCxnSpPr/>
            <p:nvPr/>
          </p:nvCxnSpPr>
          <p:spPr>
            <a:xfrm>
              <a:off x="665280" y="4943520"/>
              <a:ext cx="335520" cy="360"/>
            </a:xfrm>
            <a:prstGeom prst="straightConnector1">
              <a:avLst/>
            </a:prstGeom>
            <a:ln w="19080">
              <a:solidFill>
                <a:srgbClr val="000000"/>
              </a:solidFill>
              <a:miter/>
            </a:ln>
          </p:spPr>
        </p:cxnSp>
        <p:cxnSp>
          <p:nvCxnSpPr>
            <p:cNvPr id="1103" name="直線接點 102"/>
            <p:cNvCxnSpPr/>
            <p:nvPr/>
          </p:nvCxnSpPr>
          <p:spPr>
            <a:xfrm>
              <a:off x="660600" y="3690720"/>
              <a:ext cx="360" cy="1261080"/>
            </a:xfrm>
            <a:prstGeom prst="straightConnector1">
              <a:avLst/>
            </a:prstGeom>
            <a:ln w="19080">
              <a:solidFill>
                <a:srgbClr val="000000"/>
              </a:solidFill>
              <a:miter/>
            </a:ln>
          </p:spPr>
        </p:cxnSp>
        <p:cxnSp>
          <p:nvCxnSpPr>
            <p:cNvPr id="1104" name="直線單箭頭接點 103"/>
            <p:cNvCxnSpPr/>
            <p:nvPr/>
          </p:nvCxnSpPr>
          <p:spPr>
            <a:xfrm>
              <a:off x="663840" y="3691080"/>
              <a:ext cx="329040" cy="360"/>
            </a:xfrm>
            <a:prstGeom prst="straightConnector1">
              <a:avLst/>
            </a:prstGeom>
            <a:ln w="19080">
              <a:solidFill>
                <a:srgbClr val="000000"/>
              </a:solidFill>
              <a:miter/>
              <a:tailEnd type="triangle" w="med" len="med"/>
            </a:ln>
          </p:spPr>
        </p:cxnSp>
      </p:grpSp>
      <p:grpSp>
        <p:nvGrpSpPr>
          <p:cNvPr id="1105" name="群組 13335"/>
          <p:cNvGrpSpPr/>
          <p:nvPr/>
        </p:nvGrpSpPr>
        <p:grpSpPr>
          <a:xfrm>
            <a:off x="3972240" y="977760"/>
            <a:ext cx="4978440" cy="5531040"/>
            <a:chOff x="3972240" y="977760"/>
            <a:chExt cx="4978440" cy="5531040"/>
          </a:xfrm>
        </p:grpSpPr>
        <p:sp>
          <p:nvSpPr>
            <p:cNvPr id="1106" name="矩形 112"/>
            <p:cNvSpPr/>
            <p:nvPr/>
          </p:nvSpPr>
          <p:spPr>
            <a:xfrm>
              <a:off x="5393160" y="977760"/>
              <a:ext cx="2209680" cy="666720"/>
            </a:xfrm>
            <a:custGeom>
              <a:avLst/>
              <a:gdLst/>
              <a:ahLst/>
              <a:cxnLst/>
              <a:rect l="l" t="t" r="r" b="b"/>
              <a:pathLst>
                <a:path w="21600" h="21600">
                  <a:moveTo>
                    <a:pt x="0" y="0"/>
                  </a:moveTo>
                  <a:lnTo>
                    <a:pt x="21600" y="0"/>
                  </a:lnTo>
                  <a:lnTo>
                    <a:pt x="21600" y="21600"/>
                  </a:lnTo>
                  <a:lnTo>
                    <a:pt x="0" y="21600"/>
                  </a:lnTo>
                  <a:close/>
                </a:path>
              </a:pathLst>
            </a:custGeom>
            <a:noFill/>
            <a:ln w="19080">
              <a:solidFill>
                <a:srgbClr val="000000"/>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200" b="0" strike="noStrike" spc="-1">
                  <a:solidFill>
                    <a:srgbClr val="000000"/>
                  </a:solidFill>
                  <a:latin typeface="標楷體"/>
                  <a:ea typeface="標楷體"/>
                </a:rPr>
                <a:t>採購各出版社</a:t>
              </a:r>
              <a:endParaRPr lang="en-US" sz="2200" b="0" strike="noStrike" spc="-1">
                <a:latin typeface="Arial"/>
              </a:endParaRPr>
            </a:p>
            <a:p>
              <a:pPr algn="ctr">
                <a:lnSpc>
                  <a:spcPct val="100000"/>
                </a:lnSpc>
              </a:pPr>
              <a:r>
                <a:rPr lang="zh-TW" sz="2200" b="0" strike="noStrike" spc="-1">
                  <a:solidFill>
                    <a:srgbClr val="000000"/>
                  </a:solidFill>
                  <a:latin typeface="標楷體"/>
                  <a:ea typeface="標楷體"/>
                </a:rPr>
                <a:t>部審通過之教材</a:t>
              </a:r>
              <a:endParaRPr lang="en-US" sz="2200" b="0" strike="noStrike" spc="-1">
                <a:latin typeface="Arial"/>
              </a:endParaRPr>
            </a:p>
          </p:txBody>
        </p:sp>
        <p:cxnSp>
          <p:nvCxnSpPr>
            <p:cNvPr id="1107" name="直線單箭頭接點 129"/>
            <p:cNvCxnSpPr/>
            <p:nvPr/>
          </p:nvCxnSpPr>
          <p:spPr>
            <a:xfrm>
              <a:off x="6498000" y="1712880"/>
              <a:ext cx="360" cy="365400"/>
            </a:xfrm>
            <a:prstGeom prst="straightConnector1">
              <a:avLst/>
            </a:prstGeom>
            <a:ln w="19080">
              <a:solidFill>
                <a:srgbClr val="000000"/>
              </a:solidFill>
              <a:miter/>
              <a:tailEnd type="triangle" w="med" len="med"/>
            </a:ln>
          </p:spPr>
        </p:cxnSp>
        <p:sp>
          <p:nvSpPr>
            <p:cNvPr id="1108" name="矩形 130"/>
            <p:cNvSpPr/>
            <p:nvPr/>
          </p:nvSpPr>
          <p:spPr>
            <a:xfrm>
              <a:off x="5402520" y="2112840"/>
              <a:ext cx="2208240" cy="665280"/>
            </a:xfrm>
            <a:custGeom>
              <a:avLst/>
              <a:gdLst/>
              <a:ahLst/>
              <a:cxnLst/>
              <a:rect l="l" t="t" r="r" b="b"/>
              <a:pathLst>
                <a:path w="21600" h="21600">
                  <a:moveTo>
                    <a:pt x="0" y="0"/>
                  </a:moveTo>
                  <a:lnTo>
                    <a:pt x="21600" y="0"/>
                  </a:lnTo>
                  <a:lnTo>
                    <a:pt x="21600" y="21600"/>
                  </a:lnTo>
                  <a:lnTo>
                    <a:pt x="0" y="21600"/>
                  </a:lnTo>
                  <a:close/>
                </a:path>
              </a:pathLst>
            </a:custGeom>
            <a:noFill/>
            <a:ln w="19080">
              <a:solidFill>
                <a:srgbClr val="000000"/>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200" b="0" strike="noStrike" spc="-1">
                  <a:solidFill>
                    <a:srgbClr val="000000"/>
                  </a:solidFill>
                  <a:latin typeface="標楷體"/>
                  <a:ea typeface="標楷體"/>
                </a:rPr>
                <a:t>建置</a:t>
              </a:r>
              <a:endParaRPr lang="en-US" sz="2200" b="0" strike="noStrike" spc="-1">
                <a:latin typeface="Arial"/>
              </a:endParaRPr>
            </a:p>
            <a:p>
              <a:pPr algn="ctr">
                <a:lnSpc>
                  <a:spcPct val="100000"/>
                </a:lnSpc>
              </a:pPr>
              <a:r>
                <a:rPr lang="zh-TW" sz="2200" b="0" strike="noStrike" spc="-1">
                  <a:solidFill>
                    <a:srgbClr val="000000"/>
                  </a:solidFill>
                  <a:latin typeface="標楷體"/>
                  <a:ea typeface="標楷體"/>
                </a:rPr>
                <a:t>教材知識檢索庫</a:t>
              </a:r>
              <a:endParaRPr lang="en-US" sz="2200" b="0" strike="noStrike" spc="-1">
                <a:latin typeface="Arial"/>
              </a:endParaRPr>
            </a:p>
          </p:txBody>
        </p:sp>
        <p:cxnSp>
          <p:nvCxnSpPr>
            <p:cNvPr id="1109" name="直線單箭頭接點 131"/>
            <p:cNvCxnSpPr/>
            <p:nvPr/>
          </p:nvCxnSpPr>
          <p:spPr>
            <a:xfrm>
              <a:off x="6496200" y="2819520"/>
              <a:ext cx="360" cy="366840"/>
            </a:xfrm>
            <a:prstGeom prst="straightConnector1">
              <a:avLst/>
            </a:prstGeom>
            <a:ln w="19080">
              <a:solidFill>
                <a:srgbClr val="000000"/>
              </a:solidFill>
              <a:miter/>
              <a:tailEnd type="triangle" w="med" len="med"/>
            </a:ln>
          </p:spPr>
        </p:cxnSp>
        <p:sp>
          <p:nvSpPr>
            <p:cNvPr id="1110" name="矩形 133"/>
            <p:cNvSpPr/>
            <p:nvPr/>
          </p:nvSpPr>
          <p:spPr>
            <a:xfrm>
              <a:off x="5403960" y="3244680"/>
              <a:ext cx="2208240" cy="1147680"/>
            </a:xfrm>
            <a:custGeom>
              <a:avLst/>
              <a:gdLst/>
              <a:ahLst/>
              <a:cxnLst/>
              <a:rect l="l" t="t" r="r" b="b"/>
              <a:pathLst>
                <a:path w="21600" h="21600">
                  <a:moveTo>
                    <a:pt x="0" y="0"/>
                  </a:moveTo>
                  <a:lnTo>
                    <a:pt x="21600" y="0"/>
                  </a:lnTo>
                  <a:lnTo>
                    <a:pt x="21600" y="21600"/>
                  </a:lnTo>
                  <a:lnTo>
                    <a:pt x="0" y="21600"/>
                  </a:lnTo>
                  <a:close/>
                </a:path>
              </a:pathLst>
            </a:custGeom>
            <a:noFill/>
            <a:ln w="19080">
              <a:solidFill>
                <a:srgbClr val="000000"/>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200" b="0" strike="noStrike" spc="-1">
                  <a:solidFill>
                    <a:srgbClr val="000000"/>
                  </a:solidFill>
                  <a:latin typeface="標楷體"/>
                  <a:ea typeface="標楷體"/>
                </a:rPr>
                <a:t>版本檢核：逐題比對題庫試題與各版本教材內容</a:t>
              </a:r>
              <a:endParaRPr lang="en-US" sz="2200" b="0" strike="noStrike" spc="-1">
                <a:latin typeface="Arial"/>
              </a:endParaRPr>
            </a:p>
          </p:txBody>
        </p:sp>
        <p:cxnSp>
          <p:nvCxnSpPr>
            <p:cNvPr id="1111" name="直線單箭頭接點 134"/>
            <p:cNvCxnSpPr/>
            <p:nvPr/>
          </p:nvCxnSpPr>
          <p:spPr>
            <a:xfrm flipH="1">
              <a:off x="5381280" y="4477320"/>
              <a:ext cx="668520" cy="954720"/>
            </a:xfrm>
            <a:prstGeom prst="straightConnector1">
              <a:avLst/>
            </a:prstGeom>
            <a:ln w="19080">
              <a:solidFill>
                <a:srgbClr val="000000"/>
              </a:solidFill>
              <a:miter/>
              <a:tailEnd type="triangle" w="med" len="med"/>
            </a:ln>
          </p:spPr>
        </p:cxnSp>
        <p:sp>
          <p:nvSpPr>
            <p:cNvPr id="1112" name="矩形 135"/>
            <p:cNvSpPr/>
            <p:nvPr/>
          </p:nvSpPr>
          <p:spPr>
            <a:xfrm>
              <a:off x="4287960" y="5464080"/>
              <a:ext cx="2208240" cy="666720"/>
            </a:xfrm>
            <a:custGeom>
              <a:avLst/>
              <a:gdLst/>
              <a:ahLst/>
              <a:cxnLst/>
              <a:rect l="l" t="t" r="r" b="b"/>
              <a:pathLst>
                <a:path w="21600" h="21600">
                  <a:moveTo>
                    <a:pt x="0" y="0"/>
                  </a:moveTo>
                  <a:lnTo>
                    <a:pt x="21600" y="0"/>
                  </a:lnTo>
                  <a:lnTo>
                    <a:pt x="21600" y="21600"/>
                  </a:lnTo>
                  <a:lnTo>
                    <a:pt x="0" y="21600"/>
                  </a:lnTo>
                  <a:close/>
                </a:path>
              </a:pathLst>
            </a:custGeom>
            <a:noFill/>
            <a:ln w="19080">
              <a:solidFill>
                <a:srgbClr val="000000"/>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200" b="0" strike="noStrike" spc="-1">
                  <a:solidFill>
                    <a:srgbClr val="000000"/>
                  </a:solidFill>
                  <a:latin typeface="標楷體"/>
                  <a:ea typeface="標楷體"/>
                </a:rPr>
                <a:t>設定停用：當年無法自題庫選出</a:t>
              </a:r>
              <a:endParaRPr lang="en-US" sz="2200" b="0" strike="noStrike" spc="-1">
                <a:latin typeface="Arial"/>
              </a:endParaRPr>
            </a:p>
          </p:txBody>
        </p:sp>
        <p:cxnSp>
          <p:nvCxnSpPr>
            <p:cNvPr id="1113" name="直線單箭頭接點 136"/>
            <p:cNvCxnSpPr/>
            <p:nvPr/>
          </p:nvCxnSpPr>
          <p:spPr>
            <a:xfrm>
              <a:off x="6955920" y="4477320"/>
              <a:ext cx="668520" cy="954720"/>
            </a:xfrm>
            <a:prstGeom prst="straightConnector1">
              <a:avLst/>
            </a:prstGeom>
            <a:ln w="19080">
              <a:solidFill>
                <a:srgbClr val="000000"/>
              </a:solidFill>
              <a:miter/>
              <a:tailEnd type="triangle" w="med" len="med"/>
            </a:ln>
          </p:spPr>
        </p:cxnSp>
        <p:sp>
          <p:nvSpPr>
            <p:cNvPr id="1114" name="矩形 137"/>
            <p:cNvSpPr/>
            <p:nvPr/>
          </p:nvSpPr>
          <p:spPr>
            <a:xfrm>
              <a:off x="6686640" y="5464080"/>
              <a:ext cx="2208240" cy="1044720"/>
            </a:xfrm>
            <a:custGeom>
              <a:avLst/>
              <a:gdLst/>
              <a:ahLst/>
              <a:cxnLst/>
              <a:rect l="l" t="t" r="r" b="b"/>
              <a:pathLst>
                <a:path w="21600" h="21600">
                  <a:moveTo>
                    <a:pt x="0" y="0"/>
                  </a:moveTo>
                  <a:lnTo>
                    <a:pt x="21600" y="0"/>
                  </a:lnTo>
                  <a:lnTo>
                    <a:pt x="21600" y="21600"/>
                  </a:lnTo>
                  <a:lnTo>
                    <a:pt x="0" y="21600"/>
                  </a:lnTo>
                  <a:close/>
                </a:path>
              </a:pathLst>
            </a:custGeom>
            <a:noFill/>
            <a:ln w="19080">
              <a:solidFill>
                <a:srgbClr val="000000"/>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200" b="0" strike="noStrike" spc="-1">
                  <a:solidFill>
                    <a:srgbClr val="000000"/>
                  </a:solidFill>
                  <a:latin typeface="標楷體"/>
                  <a:ea typeface="標楷體"/>
                </a:rPr>
                <a:t>有機會從題庫中抽選出來，成為當年度會考試題</a:t>
              </a:r>
              <a:endParaRPr lang="en-US" sz="2200" b="0" strike="noStrike" spc="-1">
                <a:latin typeface="Arial"/>
              </a:endParaRPr>
            </a:p>
          </p:txBody>
        </p:sp>
        <p:sp>
          <p:nvSpPr>
            <p:cNvPr id="1115" name="矩形 138"/>
            <p:cNvSpPr/>
            <p:nvPr/>
          </p:nvSpPr>
          <p:spPr>
            <a:xfrm>
              <a:off x="3972240" y="4576680"/>
              <a:ext cx="1719360" cy="6667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000" b="0" strike="noStrike" spc="-1">
                  <a:solidFill>
                    <a:srgbClr val="376092"/>
                  </a:solidFill>
                  <a:latin typeface="標楷體"/>
                  <a:ea typeface="標楷體"/>
                </a:rPr>
                <a:t>試題不符合</a:t>
              </a:r>
              <a:endParaRPr lang="en-US" sz="2000" b="0" strike="noStrike" spc="-1">
                <a:latin typeface="Arial"/>
              </a:endParaRPr>
            </a:p>
            <a:p>
              <a:pPr algn="ctr">
                <a:lnSpc>
                  <a:spcPct val="100000"/>
                </a:lnSpc>
              </a:pPr>
              <a:r>
                <a:rPr lang="zh-TW" sz="2000" b="0" strike="noStrike" spc="-1">
                  <a:solidFill>
                    <a:srgbClr val="376092"/>
                  </a:solidFill>
                  <a:latin typeface="標楷體"/>
                  <a:ea typeface="標楷體"/>
                </a:rPr>
                <a:t>版本檢核</a:t>
              </a:r>
              <a:endParaRPr lang="en-US" sz="2000" b="0" strike="noStrike" spc="-1">
                <a:latin typeface="Arial"/>
              </a:endParaRPr>
            </a:p>
          </p:txBody>
        </p:sp>
        <p:sp>
          <p:nvSpPr>
            <p:cNvPr id="1116" name="矩形 139"/>
            <p:cNvSpPr/>
            <p:nvPr/>
          </p:nvSpPr>
          <p:spPr>
            <a:xfrm>
              <a:off x="7229880" y="4576680"/>
              <a:ext cx="1720800" cy="6667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000" b="0" strike="noStrike" spc="-1">
                  <a:solidFill>
                    <a:srgbClr val="376092"/>
                  </a:solidFill>
                  <a:latin typeface="標楷體"/>
                  <a:ea typeface="標楷體"/>
                </a:rPr>
                <a:t>試題符合</a:t>
              </a:r>
              <a:endParaRPr lang="en-US" sz="2000" b="0" strike="noStrike" spc="-1">
                <a:latin typeface="Arial"/>
              </a:endParaRPr>
            </a:p>
            <a:p>
              <a:pPr algn="ctr">
                <a:lnSpc>
                  <a:spcPct val="100000"/>
                </a:lnSpc>
              </a:pPr>
              <a:r>
                <a:rPr lang="zh-TW" sz="2000" b="0" strike="noStrike" spc="-1">
                  <a:solidFill>
                    <a:srgbClr val="376092"/>
                  </a:solidFill>
                  <a:latin typeface="標楷體"/>
                  <a:ea typeface="標楷體"/>
                </a:rPr>
                <a:t>版本檢核</a:t>
              </a:r>
              <a:endParaRPr lang="en-US" sz="2000" b="0" strike="noStrike" spc="-1">
                <a:latin typeface="Arial"/>
              </a:endParaRPr>
            </a:p>
          </p:txBody>
        </p:sp>
      </p:grpSp>
      <p:grpSp>
        <p:nvGrpSpPr>
          <p:cNvPr id="1117" name="群組 1"/>
          <p:cNvGrpSpPr/>
          <p:nvPr/>
        </p:nvGrpSpPr>
        <p:grpSpPr>
          <a:xfrm>
            <a:off x="2243520" y="388800"/>
            <a:ext cx="6780240" cy="6192720"/>
            <a:chOff x="2243520" y="388800"/>
            <a:chExt cx="6780240" cy="6192720"/>
          </a:xfrm>
        </p:grpSpPr>
        <p:sp>
          <p:nvSpPr>
            <p:cNvPr id="1118" name="矩形 13336"/>
            <p:cNvSpPr/>
            <p:nvPr/>
          </p:nvSpPr>
          <p:spPr>
            <a:xfrm>
              <a:off x="3972240" y="676080"/>
              <a:ext cx="5051520" cy="5905440"/>
            </a:xfrm>
            <a:custGeom>
              <a:avLst/>
              <a:gdLst/>
              <a:ahLst/>
              <a:cxnLst/>
              <a:rect l="l" t="t" r="r" b="b"/>
              <a:pathLst>
                <a:path w="21600" h="21600">
                  <a:moveTo>
                    <a:pt x="0" y="0"/>
                  </a:moveTo>
                  <a:lnTo>
                    <a:pt x="21600" y="0"/>
                  </a:lnTo>
                  <a:lnTo>
                    <a:pt x="21600" y="21600"/>
                  </a:lnTo>
                  <a:lnTo>
                    <a:pt x="0" y="21600"/>
                  </a:lnTo>
                  <a:close/>
                </a:path>
              </a:pathLst>
            </a:custGeom>
            <a:noFill/>
            <a:ln w="25560">
              <a:solidFill>
                <a:srgbClr val="385D8A"/>
              </a:solidFill>
              <a:custDash>
                <a:ds d="298592" sp="298592"/>
              </a:custDash>
              <a:miter/>
            </a:ln>
          </p:spPr>
          <p:style>
            <a:lnRef idx="0">
              <a:scrgbClr r="0" g="0" b="0"/>
            </a:lnRef>
            <a:fillRef idx="0">
              <a:scrgbClr r="0" g="0" b="0"/>
            </a:fillRef>
            <a:effectRef idx="0">
              <a:scrgbClr r="0" g="0" b="0"/>
            </a:effectRef>
            <a:fontRef idx="minor"/>
          </p:style>
        </p:sp>
        <p:sp>
          <p:nvSpPr>
            <p:cNvPr id="1119" name="Text Box 17"/>
            <p:cNvSpPr txBox="1"/>
            <p:nvPr/>
          </p:nvSpPr>
          <p:spPr>
            <a:xfrm>
              <a:off x="4972320" y="388800"/>
              <a:ext cx="2960640" cy="461880"/>
            </a:xfrm>
            <a:prstGeom prst="rect">
              <a:avLst/>
            </a:prstGeom>
            <a:solidFill>
              <a:srgbClr val="FAC090"/>
            </a:solidFill>
            <a:ln w="0">
              <a:noFill/>
            </a:ln>
          </p:spPr>
          <p:txBody>
            <a:bodyPr>
              <a:noAutofit/>
            </a:bodyPr>
            <a:lstStyle/>
            <a:p>
              <a:pPr>
                <a:lnSpc>
                  <a:spcPct val="100000"/>
                </a:lnSpc>
                <a:spcBef>
                  <a:spcPts val="1400"/>
                </a:spcBef>
              </a:pPr>
              <a:r>
                <a:rPr lang="zh-TW" sz="2400" b="1" strike="noStrike" spc="-1">
                  <a:solidFill>
                    <a:srgbClr val="C00000"/>
                  </a:solidFill>
                  <a:latin typeface="微軟正黑體"/>
                  <a:ea typeface="微軟正黑體"/>
                </a:rPr>
                <a:t>入闈前版本檢核作業</a:t>
              </a:r>
              <a:endParaRPr lang="en-US" sz="2400" b="0" strike="noStrike" spc="-1">
                <a:latin typeface="Arial"/>
              </a:endParaRPr>
            </a:p>
          </p:txBody>
        </p:sp>
        <p:cxnSp>
          <p:nvCxnSpPr>
            <p:cNvPr id="1120" name="直線單箭頭接點 13338"/>
            <p:cNvCxnSpPr/>
            <p:nvPr/>
          </p:nvCxnSpPr>
          <p:spPr>
            <a:xfrm flipH="1">
              <a:off x="2243520" y="6005520"/>
              <a:ext cx="1729080" cy="360"/>
            </a:xfrm>
            <a:prstGeom prst="straightConnector1">
              <a:avLst/>
            </a:prstGeom>
            <a:ln w="25560">
              <a:solidFill>
                <a:srgbClr val="1F497D"/>
              </a:solidFill>
              <a:custDash>
                <a:ds d="298592" sp="298592"/>
              </a:custDash>
              <a:miter/>
              <a:tailEnd type="triangle" w="med" len="med"/>
            </a:ln>
          </p:spPr>
        </p:cxnSp>
      </p:grpSp>
      <p:sp>
        <p:nvSpPr>
          <p:cNvPr id="1121" name="圓角矩形 42"/>
          <p:cNvSpPr/>
          <p:nvPr/>
        </p:nvSpPr>
        <p:spPr>
          <a:xfrm>
            <a:off x="7932960" y="1806120"/>
            <a:ext cx="3900960" cy="2063880"/>
          </a:xfrm>
          <a:custGeom>
            <a:avLst/>
            <a:gdLst/>
            <a:ahLst/>
            <a:cxnLst/>
            <a:rect l="l" t="t" r="r" b="b"/>
            <a:pathLst>
              <a:path w="40823" h="21600">
                <a:moveTo>
                  <a:pt x="3600" y="0"/>
                </a:moveTo>
                <a:lnTo>
                  <a:pt x="0" y="18000"/>
                </a:lnTo>
                <a:lnTo>
                  <a:pt x="37223" y="21600"/>
                </a:lnTo>
                <a:lnTo>
                  <a:pt x="40823" y="3600"/>
                </a:lnTo>
                <a:close/>
              </a:path>
            </a:pathLst>
          </a:custGeom>
          <a:solidFill>
            <a:srgbClr val="203864">
              <a:alpha val="70000"/>
            </a:srgbClr>
          </a:solidFill>
          <a:ln w="0">
            <a:noFill/>
          </a:ln>
        </p:spPr>
        <p:style>
          <a:lnRef idx="0">
            <a:scrgbClr r="0" g="0" b="0"/>
          </a:lnRef>
          <a:fillRef idx="0">
            <a:scrgbClr r="0" g="0" b="0"/>
          </a:fillRef>
          <a:effectRef idx="0">
            <a:scrgbClr r="0" g="0" b="0"/>
          </a:effectRef>
          <a:fontRef idx="minor"/>
        </p:style>
        <p:txBody>
          <a:bodyPr anchor="ctr">
            <a:noAutofit/>
          </a:bodyPr>
          <a:lstStyle/>
          <a:p>
            <a:pPr algn="just">
              <a:lnSpc>
                <a:spcPct val="100000"/>
              </a:lnSpc>
            </a:pPr>
            <a:r>
              <a:rPr lang="zh-TW" sz="2400" b="1" strike="noStrike" spc="-1">
                <a:solidFill>
                  <a:srgbClr val="FFFF99"/>
                </a:solidFill>
                <a:latin typeface="微軟正黑體"/>
                <a:ea typeface="微軟正黑體"/>
              </a:rPr>
              <a:t>考綱不考本</a:t>
            </a:r>
            <a:r>
              <a:rPr lang="zh-TW" sz="2400" b="0" strike="noStrike" spc="-1">
                <a:solidFill>
                  <a:srgbClr val="FFFF99"/>
                </a:solidFill>
                <a:latin typeface="微軟正黑體"/>
                <a:ea typeface="微軟正黑體"/>
              </a:rPr>
              <a:t>：</a:t>
            </a:r>
            <a:endParaRPr lang="en-US" sz="2400" b="0" strike="noStrike" spc="-1">
              <a:latin typeface="Arial"/>
            </a:endParaRPr>
          </a:p>
          <a:p>
            <a:pPr algn="just">
              <a:lnSpc>
                <a:spcPct val="100000"/>
              </a:lnSpc>
            </a:pPr>
            <a:r>
              <a:rPr lang="zh-TW" sz="2400" b="0" strike="noStrike" spc="-1">
                <a:solidFill>
                  <a:srgbClr val="FFFFFF"/>
                </a:solidFill>
                <a:latin typeface="微軟正黑體"/>
                <a:ea typeface="微軟正黑體"/>
              </a:rPr>
              <a:t>無論使用哪一版本教材，只要能融會貫通，並習得能力，皆足以作答國中教育會考試題。</a:t>
            </a:r>
            <a:endParaRPr lang="en-US" sz="2400" b="0" strike="noStrike" spc="-1">
              <a:latin typeface="Arial"/>
            </a:endParaRPr>
          </a:p>
        </p:txBody>
      </p:sp>
      <p:sp>
        <p:nvSpPr>
          <p:cNvPr id="1122" name="投影片編號版面配置區 1"/>
          <p:cNvSpPr txBox="1"/>
          <p:nvPr/>
        </p:nvSpPr>
        <p:spPr>
          <a:xfrm>
            <a:off x="11728080" y="6383880"/>
            <a:ext cx="525600" cy="365040"/>
          </a:xfrm>
          <a:prstGeom prst="rect">
            <a:avLst/>
          </a:prstGeom>
          <a:noFill/>
          <a:ln w="0">
            <a:noFill/>
          </a:ln>
        </p:spPr>
        <p:txBody>
          <a:bodyPr anchor="ctr">
            <a:noAutofit/>
          </a:bodyPr>
          <a:lstStyle/>
          <a:p>
            <a:pPr>
              <a:lnSpc>
                <a:spcPct val="100000"/>
              </a:lnSpc>
            </a:pPr>
            <a:fld id="{BD807A5C-744A-478C-9F1E-FCFB164D3878}" type="slidenum">
              <a:rPr lang="en-US" sz="1600" b="0" strike="noStrike" spc="-1">
                <a:solidFill>
                  <a:srgbClr val="000000"/>
                </a:solidFill>
                <a:latin typeface="Arial"/>
              </a:rPr>
              <a:t>3</a:t>
            </a:fld>
            <a:endParaRPr lang="en-US" sz="16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0" presetClass="entr" presetSubtype="2" fill="hold" nodeType="clickEffect">
                                  <p:stCondLst>
                                    <p:cond delay="0"/>
                                  </p:stCondLst>
                                  <p:childTnLst>
                                    <p:set>
                                      <p:cBhvr>
                                        <p:cTn id="6" dur="1" fill="hold">
                                          <p:stCondLst>
                                            <p:cond delay="0"/>
                                          </p:stCondLst>
                                        </p:cTn>
                                        <p:tgtEl>
                                          <p:spTgt spid="1117"/>
                                        </p:tgtEl>
                                        <p:attrNameLst>
                                          <p:attrName>style.visibility</p:attrName>
                                        </p:attrNameLst>
                                      </p:cBhvr>
                                      <p:to>
                                        <p:strVal val="visible"/>
                                      </p:to>
                                    </p:set>
                                    <p:anim calcmode="lin" valueType="num">
                                      <p:cBhvr additive="repl">
                                        <p:cTn id="7" dur="500" fill="hold"/>
                                        <p:tgtEl>
                                          <p:spTgt spid="1117"/>
                                        </p:tgtEl>
                                        <p:attrNameLst>
                                          <p:attrName>ppt_x</p:attrName>
                                        </p:attrNameLst>
                                      </p:cBhvr>
                                      <p:tavLst>
                                        <p:tav tm="0">
                                          <p:val>
                                            <p:strVal val="1+#ppt_w/2"/>
                                          </p:val>
                                        </p:tav>
                                        <p:tav tm="100000">
                                          <p:val>
                                            <p:strVal val="#ppt_x"/>
                                          </p:val>
                                        </p:tav>
                                      </p:tavLst>
                                    </p:anim>
                                    <p:anim calcmode="lin" valueType="num">
                                      <p:cBhvr additive="repl">
                                        <p:cTn id="8" dur="500" fill="hold"/>
                                        <p:tgtEl>
                                          <p:spTgt spid="11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entr" presetSubtype="1" fill="hold" nodeType="clickEffect">
                                  <p:stCondLst>
                                    <p:cond delay="0"/>
                                  </p:stCondLst>
                                  <p:childTnLst>
                                    <p:set>
                                      <p:cBhvr>
                                        <p:cTn id="12" dur="1" fill="hold">
                                          <p:stCondLst>
                                            <p:cond delay="0"/>
                                          </p:stCondLst>
                                        </p:cTn>
                                        <p:tgtEl>
                                          <p:spTgt spid="1105"/>
                                        </p:tgtEl>
                                        <p:attrNameLst>
                                          <p:attrName>style.visibility</p:attrName>
                                        </p:attrNameLst>
                                      </p:cBhvr>
                                      <p:to>
                                        <p:strVal val="visible"/>
                                      </p:to>
                                    </p:set>
                                    <p:animEffect transition="in" filter="slide(fromTop)">
                                      <p:cBhvr additive="repl">
                                        <p:cTn id="13" dur="500"/>
                                        <p:tgtEl>
                                          <p:spTgt spid="1105"/>
                                        </p:tgtEl>
                                      </p:cBhvr>
                                    </p:animEffect>
                                  </p:childTnLst>
                                </p:cTn>
                              </p:par>
                            </p:childTnLst>
                          </p:cTn>
                        </p:par>
                      </p:childTnLst>
                    </p:cTn>
                  </p:par>
                  <p:par>
                    <p:cTn id="14" fill="hold">
                      <p:stCondLst>
                        <p:cond delay="indefinite"/>
                      </p:stCondLst>
                      <p:childTnLst>
                        <p:par>
                          <p:cTn id="15" fill="hold">
                            <p:stCondLst>
                              <p:cond delay="0"/>
                            </p:stCondLst>
                            <p:childTnLst>
                              <p:par>
                                <p:cTn id="16" presetID="0" presetClass="entr" presetSubtype="8" fill="hold" nodeType="clickEffect">
                                  <p:stCondLst>
                                    <p:cond delay="0"/>
                                  </p:stCondLst>
                                  <p:childTnLst>
                                    <p:set>
                                      <p:cBhvr>
                                        <p:cTn id="17" dur="1" fill="hold">
                                          <p:stCondLst>
                                            <p:cond delay="0"/>
                                          </p:stCondLst>
                                        </p:cTn>
                                        <p:tgtEl>
                                          <p:spTgt spid="1121"/>
                                        </p:tgtEl>
                                        <p:attrNameLst>
                                          <p:attrName>style.visibility</p:attrName>
                                        </p:attrNameLst>
                                      </p:cBhvr>
                                      <p:to>
                                        <p:strVal val="visible"/>
                                      </p:to>
                                    </p:set>
                                    <p:animEffect transition="in" filter="slide(fromLeft)">
                                      <p:cBhvr additive="repl">
                                        <p:cTn id="18" dur="500"/>
                                        <p:tgtEl>
                                          <p:spTgt spid="1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3" name="標題 1"/>
          <p:cNvSpPr txBox="1"/>
          <p:nvPr/>
        </p:nvSpPr>
        <p:spPr>
          <a:xfrm>
            <a:off x="776160" y="13320"/>
            <a:ext cx="10515600" cy="1325520"/>
          </a:xfrm>
          <a:prstGeom prst="rect">
            <a:avLst/>
          </a:prstGeom>
          <a:noFill/>
          <a:ln w="12600">
            <a:noFill/>
          </a:ln>
        </p:spPr>
        <p:txBody>
          <a:bodyPr anchor="ctr" anchorCtr="1">
            <a:normAutofit/>
          </a:bodyPr>
          <a:lstStyle/>
          <a:p>
            <a:pPr algn="ctr">
              <a:lnSpc>
                <a:spcPct val="100000"/>
              </a:lnSpc>
            </a:pPr>
            <a:r>
              <a:rPr lang="zh-TW" sz="4800" b="1" strike="noStrike" spc="-1">
                <a:solidFill>
                  <a:srgbClr val="000000"/>
                </a:solidFill>
                <a:latin typeface="標楷體"/>
                <a:ea typeface="標楷體"/>
              </a:rPr>
              <a:t>國中教育會考何時考</a:t>
            </a:r>
            <a:endParaRPr lang="en-US" sz="4800" b="0" strike="noStrike" spc="-1">
              <a:latin typeface="Arial"/>
            </a:endParaRPr>
          </a:p>
        </p:txBody>
      </p:sp>
      <p:graphicFrame>
        <p:nvGraphicFramePr>
          <p:cNvPr id="1124" name="表格 7"/>
          <p:cNvGraphicFramePr/>
          <p:nvPr/>
        </p:nvGraphicFramePr>
        <p:xfrm>
          <a:off x="1731240" y="1184040"/>
          <a:ext cx="8611200" cy="8797592"/>
        </p:xfrm>
        <a:graphic>
          <a:graphicData uri="http://schemas.openxmlformats.org/drawingml/2006/table">
            <a:tbl>
              <a:tblPr/>
              <a:tblGrid>
                <a:gridCol w="2152800">
                  <a:extLst>
                    <a:ext uri="{9D8B030D-6E8A-4147-A177-3AD203B41FA5}">
                      <a16:colId xmlns:a16="http://schemas.microsoft.com/office/drawing/2014/main" val="20000"/>
                    </a:ext>
                  </a:extLst>
                </a:gridCol>
                <a:gridCol w="2152800">
                  <a:extLst>
                    <a:ext uri="{9D8B030D-6E8A-4147-A177-3AD203B41FA5}">
                      <a16:colId xmlns:a16="http://schemas.microsoft.com/office/drawing/2014/main" val="20001"/>
                    </a:ext>
                  </a:extLst>
                </a:gridCol>
                <a:gridCol w="2152800">
                  <a:extLst>
                    <a:ext uri="{9D8B030D-6E8A-4147-A177-3AD203B41FA5}">
                      <a16:colId xmlns:a16="http://schemas.microsoft.com/office/drawing/2014/main" val="20002"/>
                    </a:ext>
                  </a:extLst>
                </a:gridCol>
                <a:gridCol w="2152800">
                  <a:extLst>
                    <a:ext uri="{9D8B030D-6E8A-4147-A177-3AD203B41FA5}">
                      <a16:colId xmlns:a16="http://schemas.microsoft.com/office/drawing/2014/main" val="20003"/>
                    </a:ext>
                  </a:extLst>
                </a:gridCol>
              </a:tblGrid>
              <a:tr h="511560">
                <a:tc gridSpan="2">
                  <a:txBody>
                    <a:bodyPr/>
                    <a:lstStyle/>
                    <a:p>
                      <a:pPr marL="216000" indent="-216000" algn="ctr">
                        <a:lnSpc>
                          <a:spcPct val="125000"/>
                        </a:lnSpc>
                        <a:buClr>
                          <a:srgbClr val="000000"/>
                        </a:buClr>
                        <a:buSzPct val="45000"/>
                        <a:buFont typeface="Wingdings" charset="2"/>
                        <a:buChar char=""/>
                      </a:pPr>
                      <a:r>
                        <a:rPr lang="en-US" sz="2400" b="1" strike="noStrike" spc="-1">
                          <a:solidFill>
                            <a:srgbClr val="000000"/>
                          </a:solidFill>
                          <a:latin typeface="Times New Roman"/>
                          <a:ea typeface="標楷體"/>
                        </a:rPr>
                        <a:t>114</a:t>
                      </a:r>
                      <a:r>
                        <a:rPr lang="zh-TW" sz="2400" b="1" strike="noStrike" spc="-1">
                          <a:solidFill>
                            <a:srgbClr val="000000"/>
                          </a:solidFill>
                          <a:latin typeface="Times New Roman"/>
                          <a:ea typeface="標楷體"/>
                        </a:rPr>
                        <a:t>年</a:t>
                      </a:r>
                      <a:r>
                        <a:rPr lang="en-US" sz="2400" b="1" strike="noStrike" spc="-1">
                          <a:solidFill>
                            <a:srgbClr val="000000"/>
                          </a:solidFill>
                          <a:latin typeface="Times New Roman"/>
                          <a:ea typeface="標楷體"/>
                        </a:rPr>
                        <a:t>5</a:t>
                      </a:r>
                      <a:r>
                        <a:rPr lang="zh-TW" sz="2400" b="1" strike="noStrike" spc="-1">
                          <a:solidFill>
                            <a:srgbClr val="000000"/>
                          </a:solidFill>
                          <a:latin typeface="Times New Roman"/>
                          <a:ea typeface="標楷體"/>
                        </a:rPr>
                        <a:t>月</a:t>
                      </a:r>
                      <a:r>
                        <a:rPr lang="en-US" sz="2400" b="1" strike="noStrike" spc="-1">
                          <a:solidFill>
                            <a:srgbClr val="000000"/>
                          </a:solidFill>
                          <a:latin typeface="Times New Roman"/>
                          <a:ea typeface="標楷體"/>
                        </a:rPr>
                        <a:t>17</a:t>
                      </a:r>
                      <a:r>
                        <a:rPr lang="zh-TW" sz="2400" b="1" strike="noStrike" spc="-1">
                          <a:solidFill>
                            <a:srgbClr val="000000"/>
                          </a:solidFill>
                          <a:latin typeface="Times New Roman"/>
                          <a:ea typeface="標楷體"/>
                        </a:rPr>
                        <a:t>日（六）</a:t>
                      </a:r>
                      <a:endParaRPr lang="en-US" sz="2400" b="0" strike="noStrike" spc="-1">
                        <a:latin typeface="Arial"/>
                      </a:endParaRPr>
                    </a:p>
                  </a:txBody>
                  <a:tcPr marL="90000" marR="90000">
                    <a:solidFill>
                      <a:srgbClr val="729FCF"/>
                    </a:solidFill>
                  </a:tcPr>
                </a:tc>
                <a:tc hMerge="1">
                  <a:txBody>
                    <a:bodyPr/>
                    <a:lstStyle/>
                    <a:p>
                      <a:endParaRPr lang="zh-TW"/>
                    </a:p>
                  </a:txBody>
                  <a:tcPr marL="90000" marR="90000">
                    <a:solidFill>
                      <a:srgbClr val="729FCF"/>
                    </a:solidFill>
                  </a:tcPr>
                </a:tc>
                <a:tc gridSpan="2">
                  <a:txBody>
                    <a:bodyPr/>
                    <a:lstStyle/>
                    <a:p>
                      <a:pPr marL="216000" indent="-216000" algn="ctr">
                        <a:lnSpc>
                          <a:spcPct val="125000"/>
                        </a:lnSpc>
                        <a:buClr>
                          <a:srgbClr val="000000"/>
                        </a:buClr>
                        <a:buSzPct val="45000"/>
                        <a:buFont typeface="Wingdings" charset="2"/>
                        <a:buChar char=""/>
                      </a:pPr>
                      <a:r>
                        <a:rPr lang="en-US" sz="2400" b="1" strike="noStrike" spc="-1">
                          <a:solidFill>
                            <a:srgbClr val="000000"/>
                          </a:solidFill>
                          <a:latin typeface="Times New Roman"/>
                          <a:ea typeface="標楷體"/>
                        </a:rPr>
                        <a:t>114</a:t>
                      </a:r>
                      <a:r>
                        <a:rPr lang="zh-TW" sz="2400" b="1" strike="noStrike" spc="-1">
                          <a:solidFill>
                            <a:srgbClr val="000000"/>
                          </a:solidFill>
                          <a:latin typeface="Times New Roman"/>
                          <a:ea typeface="標楷體"/>
                        </a:rPr>
                        <a:t>年</a:t>
                      </a:r>
                      <a:r>
                        <a:rPr lang="en-US" sz="2400" b="1" strike="noStrike" spc="-1">
                          <a:solidFill>
                            <a:srgbClr val="000000"/>
                          </a:solidFill>
                          <a:latin typeface="Times New Roman"/>
                          <a:ea typeface="標楷體"/>
                        </a:rPr>
                        <a:t>5</a:t>
                      </a:r>
                      <a:r>
                        <a:rPr lang="zh-TW" sz="2400" b="1" strike="noStrike" spc="-1">
                          <a:solidFill>
                            <a:srgbClr val="000000"/>
                          </a:solidFill>
                          <a:latin typeface="Times New Roman"/>
                          <a:ea typeface="標楷體"/>
                        </a:rPr>
                        <a:t>月</a:t>
                      </a:r>
                      <a:r>
                        <a:rPr lang="en-US" sz="2400" b="1" strike="noStrike" spc="-1">
                          <a:solidFill>
                            <a:srgbClr val="000000"/>
                          </a:solidFill>
                          <a:latin typeface="Times New Roman"/>
                          <a:ea typeface="標楷體"/>
                        </a:rPr>
                        <a:t>18</a:t>
                      </a:r>
                      <a:r>
                        <a:rPr lang="zh-TW" sz="2400" b="1" strike="noStrike" spc="-1">
                          <a:solidFill>
                            <a:srgbClr val="000000"/>
                          </a:solidFill>
                          <a:latin typeface="Times New Roman"/>
                          <a:ea typeface="標楷體"/>
                        </a:rPr>
                        <a:t>日（日）</a:t>
                      </a:r>
                      <a:endParaRPr lang="en-US" sz="2400" b="0" strike="noStrike" spc="-1">
                        <a:latin typeface="Arial"/>
                      </a:endParaRPr>
                    </a:p>
                  </a:txBody>
                  <a:tcPr marL="90000" marR="90000">
                    <a:solidFill>
                      <a:srgbClr val="729FCF"/>
                    </a:solidFill>
                  </a:tcPr>
                </a:tc>
                <a:tc hMerge="1">
                  <a:txBody>
                    <a:bodyPr/>
                    <a:lstStyle/>
                    <a:p>
                      <a:endParaRPr lang="zh-TW"/>
                    </a:p>
                  </a:txBody>
                  <a:tcPr marL="90000" marR="90000">
                    <a:solidFill>
                      <a:srgbClr val="729FCF"/>
                    </a:solidFill>
                  </a:tcPr>
                </a:tc>
                <a:extLst>
                  <a:ext uri="{0D108BD9-81ED-4DB2-BD59-A6C34878D82A}">
                    <a16:rowId xmlns:a16="http://schemas.microsoft.com/office/drawing/2014/main" val="10000"/>
                  </a:ext>
                </a:extLst>
              </a:tr>
              <a:tr h="796320">
                <a:tc>
                  <a:txBody>
                    <a:bodyPr/>
                    <a:lstStyle/>
                    <a:p>
                      <a:pPr marL="216000" indent="-216000" algn="ctr">
                        <a:lnSpc>
                          <a:spcPct val="125000"/>
                        </a:lnSpc>
                        <a:buClr>
                          <a:srgbClr val="000000"/>
                        </a:buClr>
                        <a:buSzPct val="45000"/>
                        <a:buFont typeface="Wingdings" charset="2"/>
                        <a:buChar char=""/>
                      </a:pPr>
                      <a:r>
                        <a:rPr lang="en-US" sz="2000" b="0" strike="noStrike" spc="-1">
                          <a:solidFill>
                            <a:srgbClr val="000000"/>
                          </a:solidFill>
                          <a:latin typeface="Wingdings"/>
                          <a:ea typeface="標楷體"/>
                        </a:rPr>
                        <a:t>%</a:t>
                      </a:r>
                      <a:r>
                        <a:rPr lang="en-US" sz="2000" b="0" strike="noStrike" spc="-1">
                          <a:solidFill>
                            <a:srgbClr val="000000"/>
                          </a:solidFill>
                          <a:latin typeface="Times New Roman"/>
                          <a:ea typeface="標楷體"/>
                        </a:rPr>
                        <a:t>08:20-</a:t>
                      </a:r>
                      <a:r>
                        <a:rPr lang="zh-TW" sz="2000" b="0" strike="noStrike" spc="-1">
                          <a:solidFill>
                            <a:srgbClr val="000000"/>
                          </a:solidFill>
                          <a:latin typeface="Times New Roman"/>
                          <a:ea typeface="標楷體"/>
                        </a:rPr>
                        <a:t>　</a:t>
                      </a:r>
                      <a:r>
                        <a:rPr lang="en-US" sz="2000" b="0" strike="noStrike" spc="-1">
                          <a:solidFill>
                            <a:srgbClr val="000000"/>
                          </a:solidFill>
                          <a:latin typeface="Times New Roman"/>
                          <a:ea typeface="標楷體"/>
                        </a:rPr>
                        <a:t>08:30</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zh-TW" sz="2000" b="0" strike="noStrike" spc="-1">
                          <a:solidFill>
                            <a:srgbClr val="000000"/>
                          </a:solidFill>
                          <a:latin typeface="Times New Roman"/>
                          <a:ea typeface="標楷體"/>
                        </a:rPr>
                        <a:t>考試說明</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en-US" sz="2000" b="0" strike="noStrike" spc="-1">
                          <a:solidFill>
                            <a:srgbClr val="000000"/>
                          </a:solidFill>
                          <a:latin typeface="Wingdings"/>
                          <a:ea typeface="標楷體"/>
                        </a:rPr>
                        <a:t>%</a:t>
                      </a:r>
                      <a:r>
                        <a:rPr lang="en-US" sz="2000" b="0" strike="noStrike" spc="-1">
                          <a:solidFill>
                            <a:srgbClr val="000000"/>
                          </a:solidFill>
                          <a:latin typeface="Times New Roman"/>
                          <a:ea typeface="標楷體"/>
                        </a:rPr>
                        <a:t>08:20-</a:t>
                      </a:r>
                      <a:r>
                        <a:rPr lang="zh-TW" sz="2000" b="0" strike="noStrike" spc="-1">
                          <a:solidFill>
                            <a:srgbClr val="000000"/>
                          </a:solidFill>
                          <a:latin typeface="Times New Roman"/>
                          <a:ea typeface="標楷體"/>
                        </a:rPr>
                        <a:t>　</a:t>
                      </a:r>
                      <a:r>
                        <a:rPr lang="en-US" sz="2000" b="0" strike="noStrike" spc="-1">
                          <a:solidFill>
                            <a:srgbClr val="000000"/>
                          </a:solidFill>
                          <a:latin typeface="Times New Roman"/>
                          <a:ea typeface="標楷體"/>
                        </a:rPr>
                        <a:t>08:30</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zh-TW" sz="2000" b="0" strike="noStrike" spc="-1">
                          <a:solidFill>
                            <a:srgbClr val="000000"/>
                          </a:solidFill>
                          <a:latin typeface="Times New Roman"/>
                          <a:ea typeface="標楷體"/>
                        </a:rPr>
                        <a:t>考試說明</a:t>
                      </a:r>
                      <a:endParaRPr lang="en-US" sz="2000" b="0" strike="noStrike" spc="-1">
                        <a:latin typeface="Arial"/>
                      </a:endParaRPr>
                    </a:p>
                  </a:txBody>
                  <a:tcPr marL="90000" marR="90000">
                    <a:solidFill>
                      <a:srgbClr val="729FCF"/>
                    </a:solidFill>
                  </a:tcPr>
                </a:tc>
                <a:extLst>
                  <a:ext uri="{0D108BD9-81ED-4DB2-BD59-A6C34878D82A}">
                    <a16:rowId xmlns:a16="http://schemas.microsoft.com/office/drawing/2014/main" val="10001"/>
                  </a:ext>
                </a:extLst>
              </a:tr>
              <a:tr h="478800">
                <a:tc>
                  <a:txBody>
                    <a:bodyPr/>
                    <a:lstStyle/>
                    <a:p>
                      <a:pPr marL="216000" indent="-216000" algn="ctr">
                        <a:lnSpc>
                          <a:spcPct val="125000"/>
                        </a:lnSpc>
                        <a:buClr>
                          <a:srgbClr val="000000"/>
                        </a:buClr>
                        <a:buSzPct val="45000"/>
                        <a:buFont typeface="Wingdings" charset="2"/>
                        <a:buChar char=""/>
                      </a:pPr>
                      <a:r>
                        <a:rPr lang="en-US" sz="2000" b="0" strike="noStrike" spc="-1">
                          <a:solidFill>
                            <a:srgbClr val="000000"/>
                          </a:solidFill>
                          <a:latin typeface="Wingdings"/>
                          <a:ea typeface="標楷體"/>
                        </a:rPr>
                        <a:t>%</a:t>
                      </a:r>
                      <a:r>
                        <a:rPr lang="en-US" sz="2000" b="1" strike="noStrike" spc="-1">
                          <a:solidFill>
                            <a:srgbClr val="000000"/>
                          </a:solidFill>
                          <a:latin typeface="Times New Roman"/>
                          <a:ea typeface="標楷體"/>
                        </a:rPr>
                        <a:t>08:30-</a:t>
                      </a:r>
                      <a:r>
                        <a:rPr lang="en-US" sz="2000" b="0" strike="noStrike" spc="-1">
                          <a:solidFill>
                            <a:srgbClr val="000000"/>
                          </a:solidFill>
                          <a:latin typeface="Wingdings"/>
                          <a:ea typeface="標楷體"/>
                        </a:rPr>
                        <a:t>%</a:t>
                      </a:r>
                      <a:r>
                        <a:rPr lang="en-US" sz="2000" b="1" strike="noStrike" spc="-1">
                          <a:solidFill>
                            <a:srgbClr val="000000"/>
                          </a:solidFill>
                          <a:latin typeface="Times New Roman"/>
                          <a:ea typeface="標楷體"/>
                        </a:rPr>
                        <a:t>09:40</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zh-TW" sz="2400" b="1" strike="noStrike" spc="-1">
                          <a:solidFill>
                            <a:srgbClr val="000000"/>
                          </a:solidFill>
                          <a:latin typeface="Times New Roman"/>
                          <a:ea typeface="標楷體"/>
                        </a:rPr>
                        <a:t>社</a:t>
                      </a:r>
                      <a:r>
                        <a:rPr lang="en-US" sz="2400" b="1" strike="noStrike" spc="-1">
                          <a:solidFill>
                            <a:srgbClr val="000000"/>
                          </a:solidFill>
                          <a:latin typeface="Times New Roman"/>
                          <a:ea typeface="標楷體"/>
                        </a:rPr>
                        <a:t>    </a:t>
                      </a:r>
                      <a:r>
                        <a:rPr lang="zh-TW" sz="2400" b="1" strike="noStrike" spc="-1">
                          <a:solidFill>
                            <a:srgbClr val="000000"/>
                          </a:solidFill>
                          <a:latin typeface="Times New Roman"/>
                          <a:ea typeface="標楷體"/>
                        </a:rPr>
                        <a:t>會</a:t>
                      </a:r>
                      <a:endParaRPr lang="en-US" sz="24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en-US" sz="2000" b="0" strike="noStrike" spc="-1">
                          <a:solidFill>
                            <a:srgbClr val="000000"/>
                          </a:solidFill>
                          <a:latin typeface="Wingdings"/>
                          <a:ea typeface="標楷體"/>
                        </a:rPr>
                        <a:t>%</a:t>
                      </a:r>
                      <a:r>
                        <a:rPr lang="en-US" sz="2000" b="1" strike="noStrike" spc="-1">
                          <a:solidFill>
                            <a:srgbClr val="000000"/>
                          </a:solidFill>
                          <a:latin typeface="Times New Roman"/>
                          <a:ea typeface="標楷體"/>
                        </a:rPr>
                        <a:t>08:30-</a:t>
                      </a:r>
                      <a:r>
                        <a:rPr lang="en-US" sz="2000" b="0" strike="noStrike" spc="-1">
                          <a:solidFill>
                            <a:srgbClr val="000000"/>
                          </a:solidFill>
                          <a:latin typeface="Wingdings"/>
                          <a:ea typeface="標楷體"/>
                        </a:rPr>
                        <a:t>%</a:t>
                      </a:r>
                      <a:r>
                        <a:rPr lang="en-US" sz="2000" b="1" strike="noStrike" spc="-1">
                          <a:solidFill>
                            <a:srgbClr val="000000"/>
                          </a:solidFill>
                          <a:latin typeface="Times New Roman"/>
                          <a:ea typeface="標楷體"/>
                        </a:rPr>
                        <a:t>09:40</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zh-TW" sz="2400" b="1" strike="noStrike" spc="-1">
                          <a:solidFill>
                            <a:srgbClr val="000000"/>
                          </a:solidFill>
                          <a:latin typeface="Times New Roman"/>
                          <a:ea typeface="標楷體"/>
                        </a:rPr>
                        <a:t>自</a:t>
                      </a:r>
                      <a:r>
                        <a:rPr lang="en-US" sz="2400" b="1" strike="noStrike" spc="-1">
                          <a:solidFill>
                            <a:srgbClr val="000000"/>
                          </a:solidFill>
                          <a:latin typeface="Times New Roman"/>
                          <a:ea typeface="標楷體"/>
                        </a:rPr>
                        <a:t>    </a:t>
                      </a:r>
                      <a:r>
                        <a:rPr lang="zh-TW" sz="2400" b="1" strike="noStrike" spc="-1">
                          <a:solidFill>
                            <a:srgbClr val="000000"/>
                          </a:solidFill>
                          <a:latin typeface="Times New Roman"/>
                          <a:ea typeface="標楷體"/>
                        </a:rPr>
                        <a:t>然</a:t>
                      </a:r>
                      <a:endParaRPr lang="en-US" sz="2400" b="0" strike="noStrike" spc="-1">
                        <a:latin typeface="Arial"/>
                      </a:endParaRPr>
                    </a:p>
                  </a:txBody>
                  <a:tcPr marL="90000" marR="90000">
                    <a:solidFill>
                      <a:srgbClr val="729FCF"/>
                    </a:solidFill>
                  </a:tcPr>
                </a:tc>
                <a:extLst>
                  <a:ext uri="{0D108BD9-81ED-4DB2-BD59-A6C34878D82A}">
                    <a16:rowId xmlns:a16="http://schemas.microsoft.com/office/drawing/2014/main" val="10002"/>
                  </a:ext>
                </a:extLst>
              </a:tr>
              <a:tr h="794520">
                <a:tc>
                  <a:txBody>
                    <a:bodyPr/>
                    <a:lstStyle/>
                    <a:p>
                      <a:pPr marL="216000" indent="-216000" algn="ctr">
                        <a:lnSpc>
                          <a:spcPct val="125000"/>
                        </a:lnSpc>
                        <a:buClr>
                          <a:srgbClr val="000000"/>
                        </a:buClr>
                        <a:buSzPct val="45000"/>
                        <a:buFont typeface="Wingdings" charset="2"/>
                        <a:buChar char=""/>
                      </a:pPr>
                      <a:r>
                        <a:rPr lang="zh-TW" sz="2000" b="0" strike="noStrike" spc="-1">
                          <a:solidFill>
                            <a:srgbClr val="000000"/>
                          </a:solidFill>
                          <a:latin typeface="Times New Roman"/>
                          <a:ea typeface="標楷體"/>
                        </a:rPr>
                        <a:t>　</a:t>
                      </a:r>
                      <a:r>
                        <a:rPr lang="en-US" sz="2000" b="0" strike="noStrike" spc="-1">
                          <a:solidFill>
                            <a:srgbClr val="000000"/>
                          </a:solidFill>
                          <a:latin typeface="Times New Roman"/>
                          <a:ea typeface="標楷體"/>
                        </a:rPr>
                        <a:t>09:40-</a:t>
                      </a:r>
                      <a:r>
                        <a:rPr lang="zh-TW" sz="2000" b="0" strike="noStrike" spc="-1">
                          <a:solidFill>
                            <a:srgbClr val="000000"/>
                          </a:solidFill>
                          <a:latin typeface="Times New Roman"/>
                          <a:ea typeface="標楷體"/>
                        </a:rPr>
                        <a:t>　</a:t>
                      </a:r>
                      <a:r>
                        <a:rPr lang="en-US" sz="2000" b="0" strike="noStrike" spc="-1">
                          <a:solidFill>
                            <a:srgbClr val="000000"/>
                          </a:solidFill>
                          <a:latin typeface="Times New Roman"/>
                          <a:ea typeface="標楷體"/>
                        </a:rPr>
                        <a:t>10:20</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zh-TW" sz="2000" b="0" strike="noStrike" spc="-1">
                          <a:solidFill>
                            <a:srgbClr val="000000"/>
                          </a:solidFill>
                          <a:latin typeface="Times New Roman"/>
                          <a:ea typeface="標楷體"/>
                        </a:rPr>
                        <a:t>休息</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zh-TW" sz="2000" b="0" strike="noStrike" spc="-1">
                          <a:solidFill>
                            <a:srgbClr val="000000"/>
                          </a:solidFill>
                          <a:latin typeface="Times New Roman"/>
                          <a:ea typeface="標楷體"/>
                        </a:rPr>
                        <a:t>　</a:t>
                      </a:r>
                      <a:r>
                        <a:rPr lang="en-US" sz="2000" b="0" strike="noStrike" spc="-1">
                          <a:solidFill>
                            <a:srgbClr val="000000"/>
                          </a:solidFill>
                          <a:latin typeface="Times New Roman"/>
                          <a:ea typeface="標楷體"/>
                        </a:rPr>
                        <a:t>09:40-</a:t>
                      </a:r>
                      <a:r>
                        <a:rPr lang="zh-TW" sz="2000" b="0" strike="noStrike" spc="-1">
                          <a:solidFill>
                            <a:srgbClr val="000000"/>
                          </a:solidFill>
                          <a:latin typeface="Times New Roman"/>
                          <a:ea typeface="標楷體"/>
                        </a:rPr>
                        <a:t>　</a:t>
                      </a:r>
                      <a:r>
                        <a:rPr lang="en-US" sz="2000" b="0" strike="noStrike" spc="-1">
                          <a:solidFill>
                            <a:srgbClr val="000000"/>
                          </a:solidFill>
                          <a:latin typeface="Times New Roman"/>
                          <a:ea typeface="標楷體"/>
                        </a:rPr>
                        <a:t>10:20</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zh-TW" sz="2000" b="0" strike="noStrike" spc="-1">
                          <a:solidFill>
                            <a:srgbClr val="000000"/>
                          </a:solidFill>
                          <a:latin typeface="Times New Roman"/>
                          <a:ea typeface="標楷體"/>
                        </a:rPr>
                        <a:t>休息</a:t>
                      </a:r>
                      <a:endParaRPr lang="en-US" sz="2000" b="0" strike="noStrike" spc="-1">
                        <a:latin typeface="Arial"/>
                      </a:endParaRPr>
                    </a:p>
                  </a:txBody>
                  <a:tcPr marL="90000" marR="90000">
                    <a:solidFill>
                      <a:srgbClr val="729FCF"/>
                    </a:solidFill>
                  </a:tcPr>
                </a:tc>
                <a:extLst>
                  <a:ext uri="{0D108BD9-81ED-4DB2-BD59-A6C34878D82A}">
                    <a16:rowId xmlns:a16="http://schemas.microsoft.com/office/drawing/2014/main" val="10003"/>
                  </a:ext>
                </a:extLst>
              </a:tr>
              <a:tr h="796320">
                <a:tc>
                  <a:txBody>
                    <a:bodyPr/>
                    <a:lstStyle/>
                    <a:p>
                      <a:pPr marL="216000" indent="-216000" algn="ctr">
                        <a:lnSpc>
                          <a:spcPct val="125000"/>
                        </a:lnSpc>
                        <a:buClr>
                          <a:srgbClr val="000000"/>
                        </a:buClr>
                        <a:buSzPct val="45000"/>
                        <a:buFont typeface="Wingdings" charset="2"/>
                        <a:buChar char=""/>
                      </a:pPr>
                      <a:r>
                        <a:rPr lang="en-US" sz="2000" b="0" strike="noStrike" spc="-1">
                          <a:solidFill>
                            <a:srgbClr val="000000"/>
                          </a:solidFill>
                          <a:latin typeface="Wingdings"/>
                          <a:ea typeface="標楷體"/>
                        </a:rPr>
                        <a:t>%</a:t>
                      </a:r>
                      <a:r>
                        <a:rPr lang="en-US" sz="2000" b="0" strike="noStrike" spc="-1">
                          <a:solidFill>
                            <a:srgbClr val="000000"/>
                          </a:solidFill>
                          <a:latin typeface="Times New Roman"/>
                          <a:ea typeface="標楷體"/>
                        </a:rPr>
                        <a:t>10:20-</a:t>
                      </a:r>
                      <a:r>
                        <a:rPr lang="zh-TW" sz="2000" b="0" strike="noStrike" spc="-1">
                          <a:solidFill>
                            <a:srgbClr val="000000"/>
                          </a:solidFill>
                          <a:latin typeface="Times New Roman"/>
                          <a:ea typeface="標楷體"/>
                        </a:rPr>
                        <a:t>　</a:t>
                      </a:r>
                      <a:r>
                        <a:rPr lang="en-US" sz="2000" b="0" strike="noStrike" spc="-1">
                          <a:solidFill>
                            <a:srgbClr val="000000"/>
                          </a:solidFill>
                          <a:latin typeface="Times New Roman"/>
                          <a:ea typeface="標楷體"/>
                        </a:rPr>
                        <a:t>10:30</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zh-TW" sz="2000" b="0" strike="noStrike" spc="-1">
                          <a:solidFill>
                            <a:srgbClr val="000000"/>
                          </a:solidFill>
                          <a:latin typeface="Times New Roman"/>
                          <a:ea typeface="標楷體"/>
                        </a:rPr>
                        <a:t>考試說明</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en-US" sz="2000" b="0" strike="noStrike" spc="-1">
                          <a:solidFill>
                            <a:srgbClr val="000000"/>
                          </a:solidFill>
                          <a:latin typeface="Wingdings"/>
                          <a:ea typeface="標楷體"/>
                        </a:rPr>
                        <a:t>%</a:t>
                      </a:r>
                      <a:r>
                        <a:rPr lang="en-US" sz="2000" b="0" strike="noStrike" spc="-1">
                          <a:solidFill>
                            <a:srgbClr val="000000"/>
                          </a:solidFill>
                          <a:latin typeface="Times New Roman"/>
                          <a:ea typeface="標楷體"/>
                        </a:rPr>
                        <a:t>10:20-</a:t>
                      </a:r>
                      <a:r>
                        <a:rPr lang="zh-TW" sz="2000" b="0" strike="noStrike" spc="-1">
                          <a:solidFill>
                            <a:srgbClr val="000000"/>
                          </a:solidFill>
                          <a:latin typeface="Times New Roman"/>
                          <a:ea typeface="標楷體"/>
                        </a:rPr>
                        <a:t>　</a:t>
                      </a:r>
                      <a:r>
                        <a:rPr lang="en-US" sz="2000" b="0" strike="noStrike" spc="-1">
                          <a:solidFill>
                            <a:srgbClr val="000000"/>
                          </a:solidFill>
                          <a:latin typeface="Times New Roman"/>
                          <a:ea typeface="標楷體"/>
                        </a:rPr>
                        <a:t>10:30</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zh-TW" sz="2000" b="0" strike="noStrike" spc="-1">
                          <a:solidFill>
                            <a:srgbClr val="000000"/>
                          </a:solidFill>
                          <a:latin typeface="Times New Roman"/>
                          <a:ea typeface="標楷體"/>
                        </a:rPr>
                        <a:t>考試說明</a:t>
                      </a:r>
                      <a:endParaRPr lang="en-US" sz="2000" b="0" strike="noStrike" spc="-1">
                        <a:latin typeface="Arial"/>
                      </a:endParaRPr>
                    </a:p>
                  </a:txBody>
                  <a:tcPr marL="90000" marR="90000">
                    <a:solidFill>
                      <a:srgbClr val="729FCF"/>
                    </a:solidFill>
                  </a:tcPr>
                </a:tc>
                <a:extLst>
                  <a:ext uri="{0D108BD9-81ED-4DB2-BD59-A6C34878D82A}">
                    <a16:rowId xmlns:a16="http://schemas.microsoft.com/office/drawing/2014/main" val="10004"/>
                  </a:ext>
                </a:extLst>
              </a:tr>
              <a:tr h="852120">
                <a:tc>
                  <a:txBody>
                    <a:bodyPr/>
                    <a:lstStyle/>
                    <a:p>
                      <a:pPr marL="216000" indent="-216000" algn="ctr">
                        <a:lnSpc>
                          <a:spcPct val="125000"/>
                        </a:lnSpc>
                        <a:buClr>
                          <a:srgbClr val="000000"/>
                        </a:buClr>
                        <a:buSzPct val="45000"/>
                        <a:buFont typeface="Wingdings" charset="2"/>
                        <a:buChar char=""/>
                      </a:pPr>
                      <a:r>
                        <a:rPr lang="en-US" sz="2000" b="0" strike="noStrike" spc="-1">
                          <a:solidFill>
                            <a:srgbClr val="000000"/>
                          </a:solidFill>
                          <a:latin typeface="Wingdings"/>
                          <a:ea typeface="標楷體"/>
                        </a:rPr>
                        <a:t>%</a:t>
                      </a:r>
                      <a:r>
                        <a:rPr lang="en-US" sz="2000" b="1" strike="noStrike" spc="-1">
                          <a:solidFill>
                            <a:srgbClr val="000000"/>
                          </a:solidFill>
                          <a:latin typeface="Times New Roman"/>
                          <a:ea typeface="標楷體"/>
                        </a:rPr>
                        <a:t>10:30-</a:t>
                      </a:r>
                      <a:r>
                        <a:rPr lang="en-US" sz="2000" b="0" strike="noStrike" spc="-1">
                          <a:solidFill>
                            <a:srgbClr val="000000"/>
                          </a:solidFill>
                          <a:latin typeface="Wingdings"/>
                          <a:ea typeface="標楷體"/>
                        </a:rPr>
                        <a:t>%</a:t>
                      </a:r>
                      <a:r>
                        <a:rPr lang="en-US" sz="2000" b="1" strike="noStrike" spc="-1">
                          <a:solidFill>
                            <a:srgbClr val="000000"/>
                          </a:solidFill>
                          <a:latin typeface="Times New Roman"/>
                          <a:ea typeface="標楷體"/>
                        </a:rPr>
                        <a:t>11:50</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zh-TW" sz="2400" b="1" strike="noStrike" spc="-1">
                          <a:solidFill>
                            <a:srgbClr val="000000"/>
                          </a:solidFill>
                          <a:latin typeface="Times New Roman"/>
                          <a:ea typeface="標楷體"/>
                        </a:rPr>
                        <a:t>數</a:t>
                      </a:r>
                      <a:r>
                        <a:rPr lang="en-US" sz="2400" b="1" strike="noStrike" spc="-1">
                          <a:solidFill>
                            <a:srgbClr val="000000"/>
                          </a:solidFill>
                          <a:latin typeface="Times New Roman"/>
                          <a:ea typeface="標楷體"/>
                        </a:rPr>
                        <a:t>    </a:t>
                      </a:r>
                      <a:r>
                        <a:rPr lang="zh-TW" sz="2400" b="1" strike="noStrike" spc="-1">
                          <a:solidFill>
                            <a:srgbClr val="000000"/>
                          </a:solidFill>
                          <a:latin typeface="Times New Roman"/>
                          <a:ea typeface="標楷體"/>
                        </a:rPr>
                        <a:t>學</a:t>
                      </a:r>
                      <a:endParaRPr lang="en-US" sz="24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en-US" sz="2000" b="0" strike="noStrike" spc="-1">
                          <a:solidFill>
                            <a:srgbClr val="000000"/>
                          </a:solidFill>
                          <a:latin typeface="Wingdings"/>
                          <a:ea typeface="標楷體"/>
                        </a:rPr>
                        <a:t>%</a:t>
                      </a:r>
                      <a:r>
                        <a:rPr lang="en-US" sz="2000" b="1" strike="noStrike" spc="-1">
                          <a:solidFill>
                            <a:srgbClr val="000000"/>
                          </a:solidFill>
                          <a:latin typeface="Times New Roman"/>
                          <a:ea typeface="標楷體"/>
                        </a:rPr>
                        <a:t>10:30-</a:t>
                      </a:r>
                      <a:r>
                        <a:rPr lang="en-US" sz="2000" b="0" strike="noStrike" spc="-1">
                          <a:solidFill>
                            <a:srgbClr val="000000"/>
                          </a:solidFill>
                          <a:latin typeface="Wingdings"/>
                          <a:ea typeface="標楷體"/>
                        </a:rPr>
                        <a:t>%</a:t>
                      </a:r>
                      <a:r>
                        <a:rPr lang="en-US" sz="2000" b="1" strike="noStrike" spc="-1">
                          <a:solidFill>
                            <a:srgbClr val="000000"/>
                          </a:solidFill>
                          <a:latin typeface="Times New Roman"/>
                          <a:ea typeface="標楷體"/>
                        </a:rPr>
                        <a:t>11:30</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zh-TW" sz="2400" b="1" strike="noStrike" spc="-1">
                          <a:solidFill>
                            <a:srgbClr val="000000"/>
                          </a:solidFill>
                          <a:latin typeface="Times New Roman"/>
                          <a:ea typeface="標楷體"/>
                        </a:rPr>
                        <a:t>英語（閱讀）</a:t>
                      </a:r>
                      <a:endParaRPr lang="en-US" sz="2400" b="0" strike="noStrike" spc="-1">
                        <a:latin typeface="Arial"/>
                      </a:endParaRPr>
                    </a:p>
                  </a:txBody>
                  <a:tcPr marL="90000" marR="90000">
                    <a:solidFill>
                      <a:srgbClr val="729FCF"/>
                    </a:solidFill>
                  </a:tcPr>
                </a:tc>
                <a:extLst>
                  <a:ext uri="{0D108BD9-81ED-4DB2-BD59-A6C34878D82A}">
                    <a16:rowId xmlns:a16="http://schemas.microsoft.com/office/drawing/2014/main" val="10005"/>
                  </a:ext>
                </a:extLst>
              </a:tr>
              <a:tr h="794520">
                <a:tc>
                  <a:txBody>
                    <a:bodyPr/>
                    <a:lstStyle/>
                    <a:p>
                      <a:pPr marL="216000" indent="-216000" algn="ctr">
                        <a:lnSpc>
                          <a:spcPct val="125000"/>
                        </a:lnSpc>
                        <a:buClr>
                          <a:srgbClr val="000000"/>
                        </a:buClr>
                        <a:buSzPct val="45000"/>
                        <a:buFont typeface="Wingdings" charset="2"/>
                        <a:buChar char=""/>
                      </a:pPr>
                      <a:r>
                        <a:rPr lang="zh-TW" sz="2000" b="0" strike="noStrike" spc="-1">
                          <a:solidFill>
                            <a:srgbClr val="000000"/>
                          </a:solidFill>
                          <a:latin typeface="Times New Roman"/>
                          <a:ea typeface="標楷體"/>
                        </a:rPr>
                        <a:t>　</a:t>
                      </a:r>
                      <a:r>
                        <a:rPr lang="en-US" sz="2000" b="0" strike="noStrike" spc="-1">
                          <a:solidFill>
                            <a:srgbClr val="000000"/>
                          </a:solidFill>
                          <a:latin typeface="Times New Roman"/>
                          <a:ea typeface="標楷體"/>
                        </a:rPr>
                        <a:t>11:50-</a:t>
                      </a:r>
                      <a:r>
                        <a:rPr lang="zh-TW" sz="2000" b="0" strike="noStrike" spc="-1">
                          <a:solidFill>
                            <a:srgbClr val="000000"/>
                          </a:solidFill>
                          <a:latin typeface="Times New Roman"/>
                          <a:ea typeface="標楷體"/>
                        </a:rPr>
                        <a:t>　</a:t>
                      </a:r>
                      <a:r>
                        <a:rPr lang="en-US" sz="2000" b="0" strike="noStrike" spc="-1">
                          <a:solidFill>
                            <a:srgbClr val="000000"/>
                          </a:solidFill>
                          <a:latin typeface="Times New Roman"/>
                          <a:ea typeface="標楷體"/>
                        </a:rPr>
                        <a:t>13:40</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zh-TW" sz="2000" b="0" strike="noStrike" spc="-1">
                          <a:solidFill>
                            <a:srgbClr val="000000"/>
                          </a:solidFill>
                          <a:latin typeface="Times New Roman"/>
                          <a:ea typeface="標楷體"/>
                        </a:rPr>
                        <a:t>午休</a:t>
                      </a:r>
                      <a:r>
                        <a:rPr lang="en-US" sz="2000" b="0" strike="noStrike" spc="-1">
                          <a:solidFill>
                            <a:srgbClr val="000000"/>
                          </a:solidFill>
                          <a:latin typeface="Times New Roman"/>
                          <a:ea typeface="標楷體"/>
                        </a:rPr>
                        <a:t> </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zh-TW" sz="2000" b="0" strike="noStrike" spc="-1">
                          <a:solidFill>
                            <a:srgbClr val="000000"/>
                          </a:solidFill>
                          <a:latin typeface="Times New Roman"/>
                          <a:ea typeface="標楷體"/>
                        </a:rPr>
                        <a:t>　</a:t>
                      </a:r>
                      <a:r>
                        <a:rPr lang="en-US" sz="2000" b="0" strike="noStrike" spc="-1">
                          <a:solidFill>
                            <a:srgbClr val="000000"/>
                          </a:solidFill>
                          <a:latin typeface="Times New Roman"/>
                          <a:ea typeface="標楷體"/>
                        </a:rPr>
                        <a:t>11:30-</a:t>
                      </a:r>
                      <a:r>
                        <a:rPr lang="zh-TW" sz="2000" b="0" strike="noStrike" spc="-1">
                          <a:solidFill>
                            <a:srgbClr val="000000"/>
                          </a:solidFill>
                          <a:latin typeface="Times New Roman"/>
                          <a:ea typeface="標楷體"/>
                        </a:rPr>
                        <a:t>　</a:t>
                      </a:r>
                      <a:r>
                        <a:rPr lang="en-US" sz="2000" b="0" strike="noStrike" spc="-1">
                          <a:solidFill>
                            <a:srgbClr val="000000"/>
                          </a:solidFill>
                          <a:latin typeface="Times New Roman"/>
                          <a:ea typeface="標楷體"/>
                        </a:rPr>
                        <a:t>12:00</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zh-TW" sz="2000" b="0" strike="noStrike" spc="-1">
                          <a:solidFill>
                            <a:srgbClr val="000000"/>
                          </a:solidFill>
                          <a:latin typeface="Times New Roman"/>
                          <a:ea typeface="標楷體"/>
                        </a:rPr>
                        <a:t>休息</a:t>
                      </a:r>
                      <a:endParaRPr lang="en-US" sz="2000" b="0" strike="noStrike" spc="-1">
                        <a:latin typeface="Arial"/>
                      </a:endParaRPr>
                    </a:p>
                  </a:txBody>
                  <a:tcPr marL="90000" marR="90000">
                    <a:solidFill>
                      <a:srgbClr val="729FCF"/>
                    </a:solidFill>
                  </a:tcPr>
                </a:tc>
                <a:extLst>
                  <a:ext uri="{0D108BD9-81ED-4DB2-BD59-A6C34878D82A}">
                    <a16:rowId xmlns:a16="http://schemas.microsoft.com/office/drawing/2014/main" val="10006"/>
                  </a:ext>
                </a:extLst>
              </a:tr>
              <a:tr h="796320">
                <a:tc>
                  <a:txBody>
                    <a:bodyPr/>
                    <a:lstStyle/>
                    <a:p>
                      <a:pPr marL="216000" indent="-216000" algn="ctr">
                        <a:lnSpc>
                          <a:spcPct val="125000"/>
                        </a:lnSpc>
                        <a:buClr>
                          <a:srgbClr val="000000"/>
                        </a:buClr>
                        <a:buSzPct val="45000"/>
                        <a:buFont typeface="Wingdings" charset="2"/>
                        <a:buChar char=""/>
                      </a:pPr>
                      <a:r>
                        <a:rPr lang="en-US" sz="2000" b="0" strike="noStrike" spc="-1">
                          <a:solidFill>
                            <a:srgbClr val="000000"/>
                          </a:solidFill>
                          <a:latin typeface="Wingdings"/>
                          <a:ea typeface="標楷體"/>
                        </a:rPr>
                        <a:t>%</a:t>
                      </a:r>
                      <a:r>
                        <a:rPr lang="en-US" sz="2000" b="0" strike="noStrike" spc="-1">
                          <a:solidFill>
                            <a:srgbClr val="000000"/>
                          </a:solidFill>
                          <a:latin typeface="Times New Roman"/>
                          <a:ea typeface="標楷體"/>
                        </a:rPr>
                        <a:t>13:40-</a:t>
                      </a:r>
                      <a:r>
                        <a:rPr lang="zh-TW" sz="2000" b="0" strike="noStrike" spc="-1">
                          <a:solidFill>
                            <a:srgbClr val="000000"/>
                          </a:solidFill>
                          <a:latin typeface="Times New Roman"/>
                          <a:ea typeface="標楷體"/>
                        </a:rPr>
                        <a:t>　</a:t>
                      </a:r>
                      <a:r>
                        <a:rPr lang="en-US" sz="2000" b="0" strike="noStrike" spc="-1">
                          <a:solidFill>
                            <a:srgbClr val="000000"/>
                          </a:solidFill>
                          <a:latin typeface="Times New Roman"/>
                          <a:ea typeface="標楷體"/>
                        </a:rPr>
                        <a:t>13:50</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zh-TW" sz="2000" b="0" strike="noStrike" spc="-1">
                          <a:solidFill>
                            <a:srgbClr val="000000"/>
                          </a:solidFill>
                          <a:latin typeface="Times New Roman"/>
                          <a:ea typeface="標楷體"/>
                        </a:rPr>
                        <a:t>考試說明</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en-US" sz="2000" b="0" strike="noStrike" spc="-1">
                          <a:solidFill>
                            <a:srgbClr val="000000"/>
                          </a:solidFill>
                          <a:latin typeface="Wingdings"/>
                          <a:ea typeface="標楷體"/>
                        </a:rPr>
                        <a:t>%</a:t>
                      </a:r>
                      <a:r>
                        <a:rPr lang="en-US" sz="2000" b="0" strike="noStrike" spc="-1">
                          <a:solidFill>
                            <a:srgbClr val="000000"/>
                          </a:solidFill>
                          <a:latin typeface="Times New Roman"/>
                          <a:ea typeface="標楷體"/>
                        </a:rPr>
                        <a:t>12:00-</a:t>
                      </a:r>
                      <a:r>
                        <a:rPr lang="zh-TW" sz="2000" b="0" strike="noStrike" spc="-1">
                          <a:solidFill>
                            <a:srgbClr val="000000"/>
                          </a:solidFill>
                          <a:latin typeface="Times New Roman"/>
                          <a:ea typeface="標楷體"/>
                        </a:rPr>
                        <a:t>　</a:t>
                      </a:r>
                      <a:r>
                        <a:rPr lang="en-US" sz="2000" b="0" strike="noStrike" spc="-1">
                          <a:solidFill>
                            <a:srgbClr val="000000"/>
                          </a:solidFill>
                          <a:latin typeface="Times New Roman"/>
                          <a:ea typeface="標楷體"/>
                        </a:rPr>
                        <a:t>12:05</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zh-TW" sz="2000" b="0" strike="noStrike" spc="-1">
                          <a:solidFill>
                            <a:srgbClr val="000000"/>
                          </a:solidFill>
                          <a:latin typeface="Times New Roman"/>
                          <a:ea typeface="標楷體"/>
                        </a:rPr>
                        <a:t>考試說明</a:t>
                      </a:r>
                      <a:endParaRPr lang="en-US" sz="2000" b="0" strike="noStrike" spc="-1">
                        <a:latin typeface="Arial"/>
                      </a:endParaRPr>
                    </a:p>
                  </a:txBody>
                  <a:tcPr marL="90000" marR="90000">
                    <a:solidFill>
                      <a:srgbClr val="729FCF"/>
                    </a:solidFill>
                  </a:tcPr>
                </a:tc>
                <a:extLst>
                  <a:ext uri="{0D108BD9-81ED-4DB2-BD59-A6C34878D82A}">
                    <a16:rowId xmlns:a16="http://schemas.microsoft.com/office/drawing/2014/main" val="10007"/>
                  </a:ext>
                </a:extLst>
              </a:tr>
              <a:tr h="852120">
                <a:tc>
                  <a:txBody>
                    <a:bodyPr/>
                    <a:lstStyle/>
                    <a:p>
                      <a:pPr marL="216000" indent="-216000" algn="ctr">
                        <a:lnSpc>
                          <a:spcPct val="125000"/>
                        </a:lnSpc>
                        <a:buClr>
                          <a:srgbClr val="000000"/>
                        </a:buClr>
                        <a:buSzPct val="45000"/>
                        <a:buFont typeface="Wingdings" charset="2"/>
                        <a:buChar char=""/>
                      </a:pPr>
                      <a:r>
                        <a:rPr lang="en-US" sz="2000" b="0" strike="noStrike" spc="-1">
                          <a:solidFill>
                            <a:srgbClr val="000000"/>
                          </a:solidFill>
                          <a:latin typeface="Wingdings"/>
                          <a:ea typeface="標楷體"/>
                        </a:rPr>
                        <a:t>%</a:t>
                      </a:r>
                      <a:r>
                        <a:rPr lang="en-US" sz="2000" b="1" strike="noStrike" spc="-1">
                          <a:solidFill>
                            <a:srgbClr val="000000"/>
                          </a:solidFill>
                          <a:latin typeface="Times New Roman"/>
                          <a:ea typeface="標楷體"/>
                        </a:rPr>
                        <a:t>13:50-</a:t>
                      </a:r>
                      <a:r>
                        <a:rPr lang="en-US" sz="2000" b="0" strike="noStrike" spc="-1">
                          <a:solidFill>
                            <a:srgbClr val="000000"/>
                          </a:solidFill>
                          <a:latin typeface="Wingdings"/>
                          <a:ea typeface="標楷體"/>
                        </a:rPr>
                        <a:t>%</a:t>
                      </a:r>
                      <a:r>
                        <a:rPr lang="en-US" sz="2000" b="1" strike="noStrike" spc="-1">
                          <a:solidFill>
                            <a:srgbClr val="000000"/>
                          </a:solidFill>
                          <a:latin typeface="Times New Roman"/>
                          <a:ea typeface="標楷體"/>
                        </a:rPr>
                        <a:t>15:00</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zh-TW" sz="2400" b="1" strike="noStrike" spc="-1">
                          <a:solidFill>
                            <a:srgbClr val="000000"/>
                          </a:solidFill>
                          <a:latin typeface="Times New Roman"/>
                          <a:ea typeface="標楷體"/>
                        </a:rPr>
                        <a:t>國</a:t>
                      </a:r>
                      <a:r>
                        <a:rPr lang="en-US" sz="2400" b="1" strike="noStrike" spc="-1">
                          <a:solidFill>
                            <a:srgbClr val="000000"/>
                          </a:solidFill>
                          <a:latin typeface="Times New Roman"/>
                          <a:ea typeface="標楷體"/>
                        </a:rPr>
                        <a:t>    </a:t>
                      </a:r>
                      <a:r>
                        <a:rPr lang="zh-TW" sz="2400" b="1" strike="noStrike" spc="-1">
                          <a:solidFill>
                            <a:srgbClr val="000000"/>
                          </a:solidFill>
                          <a:latin typeface="Times New Roman"/>
                          <a:ea typeface="標楷體"/>
                        </a:rPr>
                        <a:t>文</a:t>
                      </a:r>
                      <a:endParaRPr lang="en-US" sz="24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en-US" sz="2000" b="0" strike="noStrike" spc="-1">
                          <a:solidFill>
                            <a:srgbClr val="000000"/>
                          </a:solidFill>
                          <a:latin typeface="Wingdings"/>
                          <a:ea typeface="標楷體"/>
                        </a:rPr>
                        <a:t>%</a:t>
                      </a:r>
                      <a:r>
                        <a:rPr lang="en-US" sz="2000" b="1" strike="noStrike" spc="-1">
                          <a:solidFill>
                            <a:srgbClr val="000000"/>
                          </a:solidFill>
                          <a:latin typeface="Times New Roman"/>
                          <a:ea typeface="標楷體"/>
                        </a:rPr>
                        <a:t>12:05-</a:t>
                      </a:r>
                      <a:r>
                        <a:rPr lang="en-US" sz="2000" b="0" strike="noStrike" spc="-1">
                          <a:solidFill>
                            <a:srgbClr val="000000"/>
                          </a:solidFill>
                          <a:latin typeface="Wingdings"/>
                          <a:ea typeface="標楷體"/>
                        </a:rPr>
                        <a:t>%</a:t>
                      </a:r>
                      <a:r>
                        <a:rPr lang="en-US" sz="2000" b="1" strike="noStrike" spc="-1">
                          <a:solidFill>
                            <a:srgbClr val="000000"/>
                          </a:solidFill>
                          <a:latin typeface="Times New Roman"/>
                          <a:ea typeface="標楷體"/>
                        </a:rPr>
                        <a:t>12:30</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zh-TW" sz="2400" b="1" strike="noStrike" spc="-1">
                          <a:solidFill>
                            <a:srgbClr val="000000"/>
                          </a:solidFill>
                          <a:latin typeface="Times New Roman"/>
                          <a:ea typeface="標楷體"/>
                        </a:rPr>
                        <a:t>英語（聽力）</a:t>
                      </a:r>
                      <a:endParaRPr lang="en-US" sz="2400" b="0" strike="noStrike" spc="-1">
                        <a:latin typeface="Arial"/>
                      </a:endParaRPr>
                    </a:p>
                  </a:txBody>
                  <a:tcPr marL="90000" marR="90000">
                    <a:solidFill>
                      <a:srgbClr val="729FCF"/>
                    </a:solidFill>
                  </a:tcPr>
                </a:tc>
                <a:extLst>
                  <a:ext uri="{0D108BD9-81ED-4DB2-BD59-A6C34878D82A}">
                    <a16:rowId xmlns:a16="http://schemas.microsoft.com/office/drawing/2014/main" val="10008"/>
                  </a:ext>
                </a:extLst>
              </a:tr>
              <a:tr h="794520">
                <a:tc>
                  <a:txBody>
                    <a:bodyPr/>
                    <a:lstStyle/>
                    <a:p>
                      <a:pPr marL="216000" indent="-216000" algn="ctr">
                        <a:lnSpc>
                          <a:spcPct val="125000"/>
                        </a:lnSpc>
                        <a:buClr>
                          <a:srgbClr val="000000"/>
                        </a:buClr>
                        <a:buSzPct val="45000"/>
                        <a:buFont typeface="Wingdings" charset="2"/>
                        <a:buChar char=""/>
                      </a:pPr>
                      <a:r>
                        <a:rPr lang="zh-TW" sz="2000" b="0" strike="noStrike" spc="-1">
                          <a:solidFill>
                            <a:srgbClr val="000000"/>
                          </a:solidFill>
                          <a:latin typeface="Times New Roman"/>
                          <a:ea typeface="標楷體"/>
                        </a:rPr>
                        <a:t>　</a:t>
                      </a:r>
                      <a:r>
                        <a:rPr lang="en-US" sz="2000" b="0" strike="noStrike" spc="-1">
                          <a:solidFill>
                            <a:srgbClr val="000000"/>
                          </a:solidFill>
                          <a:latin typeface="Times New Roman"/>
                          <a:ea typeface="標楷體"/>
                        </a:rPr>
                        <a:t>15:00-</a:t>
                      </a:r>
                      <a:r>
                        <a:rPr lang="zh-TW" sz="2000" b="0" strike="noStrike" spc="-1">
                          <a:solidFill>
                            <a:srgbClr val="000000"/>
                          </a:solidFill>
                          <a:latin typeface="Times New Roman"/>
                          <a:ea typeface="標楷體"/>
                        </a:rPr>
                        <a:t>　</a:t>
                      </a:r>
                      <a:r>
                        <a:rPr lang="en-US" sz="2000" b="0" strike="noStrike" spc="-1">
                          <a:solidFill>
                            <a:srgbClr val="000000"/>
                          </a:solidFill>
                          <a:latin typeface="Times New Roman"/>
                          <a:ea typeface="標楷體"/>
                        </a:rPr>
                        <a:t>15:40</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zh-TW" sz="2000" b="0" strike="noStrike" spc="-1">
                          <a:solidFill>
                            <a:srgbClr val="000000"/>
                          </a:solidFill>
                          <a:latin typeface="Times New Roman"/>
                          <a:ea typeface="標楷體"/>
                        </a:rPr>
                        <a:t>休息</a:t>
                      </a:r>
                      <a:endParaRPr lang="en-US" sz="2000" b="0" strike="noStrike" spc="-1">
                        <a:latin typeface="Arial"/>
                      </a:endParaRPr>
                    </a:p>
                  </a:txBody>
                  <a:tcPr marL="90000" marR="90000">
                    <a:solidFill>
                      <a:srgbClr val="729FCF"/>
                    </a:solidFill>
                  </a:tcPr>
                </a:tc>
                <a:tc rowSpan="3" gridSpan="2">
                  <a:txBody>
                    <a:bodyPr/>
                    <a:lstStyle/>
                    <a:p>
                      <a:endParaRPr lang="zh-TW"/>
                    </a:p>
                  </a:txBody>
                  <a:tcPr marL="90000" marR="90000">
                    <a:solidFill>
                      <a:srgbClr val="729FCF"/>
                    </a:solidFill>
                  </a:tcPr>
                </a:tc>
                <a:tc rowSpan="3" hMerge="1">
                  <a:txBody>
                    <a:bodyPr/>
                    <a:lstStyle/>
                    <a:p>
                      <a:endParaRPr lang="zh-TW"/>
                    </a:p>
                  </a:txBody>
                  <a:tcPr marL="90000" marR="90000">
                    <a:solidFill>
                      <a:srgbClr val="729FCF"/>
                    </a:solidFill>
                  </a:tcPr>
                </a:tc>
                <a:extLst>
                  <a:ext uri="{0D108BD9-81ED-4DB2-BD59-A6C34878D82A}">
                    <a16:rowId xmlns:a16="http://schemas.microsoft.com/office/drawing/2014/main" val="10009"/>
                  </a:ext>
                </a:extLst>
              </a:tr>
              <a:tr h="796320">
                <a:tc>
                  <a:txBody>
                    <a:bodyPr/>
                    <a:lstStyle/>
                    <a:p>
                      <a:pPr marL="216000" indent="-216000" algn="ctr">
                        <a:lnSpc>
                          <a:spcPct val="125000"/>
                        </a:lnSpc>
                        <a:buClr>
                          <a:srgbClr val="000000"/>
                        </a:buClr>
                        <a:buSzPct val="45000"/>
                        <a:buFont typeface="Wingdings" charset="2"/>
                        <a:buChar char=""/>
                      </a:pPr>
                      <a:r>
                        <a:rPr lang="en-US" sz="2000" b="0" strike="noStrike" spc="-1">
                          <a:solidFill>
                            <a:srgbClr val="000000"/>
                          </a:solidFill>
                          <a:latin typeface="Wingdings"/>
                          <a:ea typeface="標楷體"/>
                        </a:rPr>
                        <a:t>%</a:t>
                      </a:r>
                      <a:r>
                        <a:rPr lang="en-US" sz="2000" b="0" strike="noStrike" spc="-1">
                          <a:solidFill>
                            <a:srgbClr val="000000"/>
                          </a:solidFill>
                          <a:latin typeface="Times New Roman"/>
                          <a:ea typeface="標楷體"/>
                        </a:rPr>
                        <a:t>15:40-</a:t>
                      </a:r>
                      <a:r>
                        <a:rPr lang="zh-TW" sz="2000" b="0" strike="noStrike" spc="-1">
                          <a:solidFill>
                            <a:srgbClr val="000000"/>
                          </a:solidFill>
                          <a:latin typeface="Times New Roman"/>
                          <a:ea typeface="標楷體"/>
                        </a:rPr>
                        <a:t>　</a:t>
                      </a:r>
                      <a:r>
                        <a:rPr lang="en-US" sz="2000" b="0" strike="noStrike" spc="-1">
                          <a:solidFill>
                            <a:srgbClr val="000000"/>
                          </a:solidFill>
                          <a:latin typeface="Times New Roman"/>
                          <a:ea typeface="標楷體"/>
                        </a:rPr>
                        <a:t>15:50</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zh-TW" sz="2000" b="0" strike="noStrike" spc="-1">
                          <a:solidFill>
                            <a:srgbClr val="000000"/>
                          </a:solidFill>
                          <a:latin typeface="Times New Roman"/>
                          <a:ea typeface="標楷體"/>
                        </a:rPr>
                        <a:t>考試說明</a:t>
                      </a:r>
                      <a:endParaRPr lang="en-US" sz="2000" b="0" strike="noStrike" spc="-1">
                        <a:latin typeface="Arial"/>
                      </a:endParaRPr>
                    </a:p>
                  </a:txBody>
                  <a:tcPr marL="90000" marR="90000">
                    <a:solidFill>
                      <a:srgbClr val="729FCF"/>
                    </a:solidFill>
                  </a:tcPr>
                </a:tc>
                <a:tc gridSpan="2" vMerge="1">
                  <a:txBody>
                    <a:bodyPr/>
                    <a:lstStyle/>
                    <a:p>
                      <a:endParaRPr lang="zh-TW"/>
                    </a:p>
                  </a:txBody>
                  <a:tcPr marL="90000" marR="90000">
                    <a:solidFill>
                      <a:srgbClr val="729FCF"/>
                    </a:solidFill>
                  </a:tcPr>
                </a:tc>
                <a:tc hMerge="1" vMerge="1">
                  <a:txBody>
                    <a:bodyPr/>
                    <a:lstStyle/>
                    <a:p>
                      <a:endParaRPr lang="zh-TW"/>
                    </a:p>
                  </a:txBody>
                  <a:tcPr marL="90000" marR="90000">
                    <a:solidFill>
                      <a:srgbClr val="729FCF"/>
                    </a:solidFill>
                  </a:tcPr>
                </a:tc>
                <a:extLst>
                  <a:ext uri="{0D108BD9-81ED-4DB2-BD59-A6C34878D82A}">
                    <a16:rowId xmlns:a16="http://schemas.microsoft.com/office/drawing/2014/main" val="10010"/>
                  </a:ext>
                </a:extLst>
              </a:tr>
              <a:tr h="478800">
                <a:tc>
                  <a:txBody>
                    <a:bodyPr/>
                    <a:lstStyle/>
                    <a:p>
                      <a:pPr marL="216000" indent="-216000" algn="ctr">
                        <a:lnSpc>
                          <a:spcPct val="125000"/>
                        </a:lnSpc>
                        <a:buClr>
                          <a:srgbClr val="000000"/>
                        </a:buClr>
                        <a:buSzPct val="45000"/>
                        <a:buFont typeface="Wingdings" charset="2"/>
                        <a:buChar char=""/>
                      </a:pPr>
                      <a:r>
                        <a:rPr lang="en-US" sz="2000" b="0" strike="noStrike" spc="-1">
                          <a:solidFill>
                            <a:srgbClr val="000000"/>
                          </a:solidFill>
                          <a:latin typeface="Wingdings"/>
                          <a:ea typeface="標楷體"/>
                        </a:rPr>
                        <a:t>%</a:t>
                      </a:r>
                      <a:r>
                        <a:rPr lang="en-US" sz="2000" b="1" strike="noStrike" spc="-1">
                          <a:solidFill>
                            <a:srgbClr val="000000"/>
                          </a:solidFill>
                          <a:latin typeface="Times New Roman"/>
                          <a:ea typeface="標楷體"/>
                        </a:rPr>
                        <a:t>15:50-</a:t>
                      </a:r>
                      <a:r>
                        <a:rPr lang="en-US" sz="2000" b="0" strike="noStrike" spc="-1">
                          <a:solidFill>
                            <a:srgbClr val="000000"/>
                          </a:solidFill>
                          <a:latin typeface="Wingdings"/>
                          <a:ea typeface="標楷體"/>
                        </a:rPr>
                        <a:t>%</a:t>
                      </a:r>
                      <a:r>
                        <a:rPr lang="en-US" sz="2000" b="1" strike="noStrike" spc="-1">
                          <a:solidFill>
                            <a:srgbClr val="000000"/>
                          </a:solidFill>
                          <a:latin typeface="Times New Roman"/>
                          <a:ea typeface="標楷體"/>
                        </a:rPr>
                        <a:t>16:40</a:t>
                      </a:r>
                      <a:endParaRPr lang="en-US" sz="2000" b="0" strike="noStrike" spc="-1">
                        <a:latin typeface="Arial"/>
                      </a:endParaRPr>
                    </a:p>
                  </a:txBody>
                  <a:tcPr marL="90000" marR="90000">
                    <a:solidFill>
                      <a:srgbClr val="729FCF"/>
                    </a:solidFill>
                  </a:tcPr>
                </a:tc>
                <a:tc>
                  <a:txBody>
                    <a:bodyPr/>
                    <a:lstStyle/>
                    <a:p>
                      <a:pPr marL="216000" indent="-216000" algn="ctr">
                        <a:lnSpc>
                          <a:spcPct val="125000"/>
                        </a:lnSpc>
                        <a:buClr>
                          <a:srgbClr val="000000"/>
                        </a:buClr>
                        <a:buSzPct val="45000"/>
                        <a:buFont typeface="Wingdings" charset="2"/>
                        <a:buChar char=""/>
                      </a:pPr>
                      <a:r>
                        <a:rPr lang="zh-TW" sz="2400" b="1" strike="noStrike" spc="-1">
                          <a:solidFill>
                            <a:srgbClr val="000000"/>
                          </a:solidFill>
                          <a:latin typeface="Times New Roman"/>
                          <a:ea typeface="標楷體"/>
                        </a:rPr>
                        <a:t>寫作測驗</a:t>
                      </a:r>
                      <a:endParaRPr lang="en-US" sz="2400" b="0" strike="noStrike" spc="-1">
                        <a:latin typeface="Arial"/>
                      </a:endParaRPr>
                    </a:p>
                  </a:txBody>
                  <a:tcPr marL="90000" marR="90000">
                    <a:solidFill>
                      <a:srgbClr val="729FCF"/>
                    </a:solidFill>
                  </a:tcPr>
                </a:tc>
                <a:tc gridSpan="2" vMerge="1">
                  <a:txBody>
                    <a:bodyPr/>
                    <a:lstStyle/>
                    <a:p>
                      <a:endParaRPr lang="zh-TW"/>
                    </a:p>
                  </a:txBody>
                  <a:tcPr marL="90000" marR="90000">
                    <a:solidFill>
                      <a:srgbClr val="729FCF"/>
                    </a:solidFill>
                  </a:tcPr>
                </a:tc>
                <a:tc hMerge="1" vMerge="1">
                  <a:txBody>
                    <a:bodyPr/>
                    <a:lstStyle/>
                    <a:p>
                      <a:endParaRPr lang="zh-TW"/>
                    </a:p>
                  </a:txBody>
                  <a:tcPr marL="90000" marR="90000">
                    <a:solidFill>
                      <a:srgbClr val="729FCF"/>
                    </a:solidFill>
                  </a:tcPr>
                </a:tc>
                <a:extLst>
                  <a:ext uri="{0D108BD9-81ED-4DB2-BD59-A6C34878D82A}">
                    <a16:rowId xmlns:a16="http://schemas.microsoft.com/office/drawing/2014/main" val="10011"/>
                  </a:ext>
                </a:extLst>
              </a:tr>
            </a:tbl>
          </a:graphicData>
        </a:graphic>
      </p:graphicFrame>
      <p:sp>
        <p:nvSpPr>
          <p:cNvPr id="1125" name="投影片編號版面配置區 1"/>
          <p:cNvSpPr txBox="1"/>
          <p:nvPr/>
        </p:nvSpPr>
        <p:spPr>
          <a:xfrm>
            <a:off x="11728080" y="6383880"/>
            <a:ext cx="525600" cy="365040"/>
          </a:xfrm>
          <a:prstGeom prst="rect">
            <a:avLst/>
          </a:prstGeom>
          <a:noFill/>
          <a:ln w="0">
            <a:noFill/>
          </a:ln>
        </p:spPr>
        <p:txBody>
          <a:bodyPr anchor="ctr">
            <a:noAutofit/>
          </a:bodyPr>
          <a:lstStyle/>
          <a:p>
            <a:pPr>
              <a:lnSpc>
                <a:spcPct val="100000"/>
              </a:lnSpc>
            </a:pPr>
            <a:fld id="{016A428C-55D2-4DF2-AFF6-9D374E7F2C9D}" type="slidenum">
              <a:rPr lang="en-US" sz="1600" b="0" strike="noStrike" spc="-1">
                <a:solidFill>
                  <a:srgbClr val="000000"/>
                </a:solidFill>
                <a:latin typeface="Arial"/>
              </a:rPr>
              <a:t>4</a:t>
            </a:fld>
            <a:endParaRPr lang="en-US" sz="1600" b="0" strike="noStrike" spc="-1">
              <a:latin typeface="Arial"/>
            </a:endParaRPr>
          </a:p>
        </p:txBody>
      </p:sp>
      <p:sp>
        <p:nvSpPr>
          <p:cNvPr id="1126" name="矩形 8"/>
          <p:cNvSpPr/>
          <p:nvPr/>
        </p:nvSpPr>
        <p:spPr>
          <a:xfrm>
            <a:off x="6175332" y="8342839"/>
            <a:ext cx="4054320" cy="6649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anchor="ctr">
            <a:noAutofit/>
          </a:bodyPr>
          <a:lstStyle/>
          <a:p>
            <a:pPr>
              <a:lnSpc>
                <a:spcPct val="100000"/>
              </a:lnSpc>
            </a:pPr>
            <a:r>
              <a:rPr lang="zh-TW" sz="1800" b="0" strike="noStrike" spc="-1" dirty="0">
                <a:solidFill>
                  <a:srgbClr val="000000"/>
                </a:solidFill>
                <a:latin typeface="Times New Roman"/>
                <a:ea typeface="新細明體"/>
              </a:rPr>
              <a:t>本表若與</a:t>
            </a:r>
            <a:r>
              <a:rPr lang="en-US" sz="1800" b="0" strike="noStrike" spc="-1" dirty="0">
                <a:solidFill>
                  <a:srgbClr val="000000"/>
                </a:solidFill>
                <a:latin typeface="Times New Roman"/>
                <a:ea typeface="新細明體"/>
              </a:rPr>
              <a:t>114</a:t>
            </a:r>
            <a:r>
              <a:rPr lang="zh-TW" sz="1800" b="0" strike="noStrike" spc="-1" dirty="0">
                <a:solidFill>
                  <a:srgbClr val="000000"/>
                </a:solidFill>
                <a:latin typeface="Times New Roman"/>
                <a:ea typeface="新細明體"/>
              </a:rPr>
              <a:t>年教育會考簡章內容不符，</a:t>
            </a:r>
            <a:endParaRPr lang="en-US" sz="1800" b="0" strike="noStrike" spc="-1" dirty="0">
              <a:latin typeface="Arial"/>
            </a:endParaRPr>
          </a:p>
          <a:p>
            <a:pPr>
              <a:lnSpc>
                <a:spcPct val="100000"/>
              </a:lnSpc>
            </a:pPr>
            <a:r>
              <a:rPr lang="zh-TW" sz="1800" b="0" strike="noStrike" spc="-1" dirty="0">
                <a:solidFill>
                  <a:srgbClr val="000000"/>
                </a:solidFill>
                <a:latin typeface="Times New Roman"/>
                <a:ea typeface="新細明體"/>
              </a:rPr>
              <a:t>概以各考區試務會正式發行簡章為準。</a:t>
            </a:r>
            <a:endParaRPr lang="en-US" sz="1800" b="0" strike="noStrike" spc="-1" dirty="0">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7" name="標題 1"/>
          <p:cNvSpPr txBox="1"/>
          <p:nvPr/>
        </p:nvSpPr>
        <p:spPr>
          <a:xfrm>
            <a:off x="838080" y="13320"/>
            <a:ext cx="10515600" cy="1325520"/>
          </a:xfrm>
          <a:prstGeom prst="rect">
            <a:avLst/>
          </a:prstGeom>
          <a:noFill/>
          <a:ln w="12600">
            <a:noFill/>
          </a:ln>
        </p:spPr>
        <p:txBody>
          <a:bodyPr anchor="ctr" anchorCtr="1">
            <a:normAutofit/>
          </a:bodyPr>
          <a:lstStyle/>
          <a:p>
            <a:pPr algn="ctr">
              <a:lnSpc>
                <a:spcPct val="100000"/>
              </a:lnSpc>
            </a:pPr>
            <a:r>
              <a:rPr lang="zh-TW" sz="4800" b="1" strike="noStrike" spc="-1">
                <a:solidFill>
                  <a:srgbClr val="000000"/>
                </a:solidFill>
                <a:latin typeface="標楷體"/>
                <a:ea typeface="標楷體"/>
              </a:rPr>
              <a:t>國中教育會考怎麼考</a:t>
            </a:r>
            <a:endParaRPr lang="en-US" sz="4800" b="0" strike="noStrike" spc="-1">
              <a:latin typeface="Arial"/>
            </a:endParaRPr>
          </a:p>
        </p:txBody>
      </p:sp>
      <p:graphicFrame>
        <p:nvGraphicFramePr>
          <p:cNvPr id="1128" name="表格 6"/>
          <p:cNvGraphicFramePr/>
          <p:nvPr/>
        </p:nvGraphicFramePr>
        <p:xfrm>
          <a:off x="1960560" y="1313640"/>
          <a:ext cx="8025480" cy="4909320"/>
        </p:xfrm>
        <a:graphic>
          <a:graphicData uri="http://schemas.openxmlformats.org/drawingml/2006/table">
            <a:tbl>
              <a:tblPr/>
              <a:tblGrid>
                <a:gridCol w="1181160">
                  <a:extLst>
                    <a:ext uri="{9D8B030D-6E8A-4147-A177-3AD203B41FA5}">
                      <a16:colId xmlns:a16="http://schemas.microsoft.com/office/drawing/2014/main" val="20000"/>
                    </a:ext>
                  </a:extLst>
                </a:gridCol>
                <a:gridCol w="1135800">
                  <a:extLst>
                    <a:ext uri="{9D8B030D-6E8A-4147-A177-3AD203B41FA5}">
                      <a16:colId xmlns:a16="http://schemas.microsoft.com/office/drawing/2014/main" val="20001"/>
                    </a:ext>
                  </a:extLst>
                </a:gridCol>
                <a:gridCol w="1962000">
                  <a:extLst>
                    <a:ext uri="{9D8B030D-6E8A-4147-A177-3AD203B41FA5}">
                      <a16:colId xmlns:a16="http://schemas.microsoft.com/office/drawing/2014/main" val="20002"/>
                    </a:ext>
                  </a:extLst>
                </a:gridCol>
                <a:gridCol w="1908720">
                  <a:extLst>
                    <a:ext uri="{9D8B030D-6E8A-4147-A177-3AD203B41FA5}">
                      <a16:colId xmlns:a16="http://schemas.microsoft.com/office/drawing/2014/main" val="20003"/>
                    </a:ext>
                  </a:extLst>
                </a:gridCol>
                <a:gridCol w="1837800">
                  <a:extLst>
                    <a:ext uri="{9D8B030D-6E8A-4147-A177-3AD203B41FA5}">
                      <a16:colId xmlns:a16="http://schemas.microsoft.com/office/drawing/2014/main" val="20004"/>
                    </a:ext>
                  </a:extLst>
                </a:gridCol>
              </a:tblGrid>
              <a:tr h="583200">
                <a:tc gridSpan="2">
                  <a:txBody>
                    <a:bodyPr/>
                    <a:lstStyle/>
                    <a:p>
                      <a:pPr marL="216000" indent="-216000" algn="ctr">
                        <a:buClr>
                          <a:srgbClr val="000000"/>
                        </a:buClr>
                        <a:buSzPct val="45000"/>
                        <a:buFont typeface="Wingdings" charset="2"/>
                        <a:buChar char=""/>
                      </a:pPr>
                      <a:r>
                        <a:rPr lang="zh-TW" sz="2400" b="1" strike="noStrike" spc="-1">
                          <a:solidFill>
                            <a:srgbClr val="FFFFFF"/>
                          </a:solidFill>
                          <a:latin typeface="Times New Roman"/>
                          <a:ea typeface="標楷體"/>
                        </a:rPr>
                        <a:t>考試科目</a:t>
                      </a:r>
                      <a:endParaRPr lang="en-US" sz="2400" b="0" strike="noStrike" spc="-1">
                        <a:latin typeface="Arial"/>
                      </a:endParaRPr>
                    </a:p>
                  </a:txBody>
                  <a:tcPr marL="90000" marR="90000">
                    <a:solidFill>
                      <a:srgbClr val="729FCF"/>
                    </a:solidFill>
                  </a:tcPr>
                </a:tc>
                <a:tc hMerge="1">
                  <a:txBody>
                    <a:bodyPr/>
                    <a:lstStyle/>
                    <a:p>
                      <a:endParaRPr lang="zh-TW"/>
                    </a:p>
                  </a:txBody>
                  <a:tcPr marL="90000" marR="90000">
                    <a:solidFill>
                      <a:srgbClr val="729FCF"/>
                    </a:solidFill>
                  </a:tcPr>
                </a:tc>
                <a:tc>
                  <a:txBody>
                    <a:bodyPr/>
                    <a:lstStyle/>
                    <a:p>
                      <a:pPr marL="216000" indent="-216000" algn="ctr">
                        <a:buClr>
                          <a:srgbClr val="000000"/>
                        </a:buClr>
                        <a:buSzPct val="45000"/>
                        <a:buFont typeface="Wingdings" charset="2"/>
                        <a:buChar char=""/>
                      </a:pPr>
                      <a:r>
                        <a:rPr lang="zh-TW" sz="2400" b="1" strike="noStrike" spc="-1">
                          <a:solidFill>
                            <a:srgbClr val="FFFFFF"/>
                          </a:solidFill>
                          <a:latin typeface="Times New Roman"/>
                          <a:ea typeface="標楷體"/>
                        </a:rPr>
                        <a:t>題型</a:t>
                      </a:r>
                      <a:endParaRPr lang="en-US" sz="2400" b="0" strike="noStrike" spc="-1">
                        <a:latin typeface="Arial"/>
                      </a:endParaRPr>
                    </a:p>
                  </a:txBody>
                  <a:tcPr marL="90000" marR="90000">
                    <a:solidFill>
                      <a:srgbClr val="729FCF"/>
                    </a:solidFill>
                  </a:tcPr>
                </a:tc>
                <a:tc>
                  <a:txBody>
                    <a:bodyPr/>
                    <a:lstStyle/>
                    <a:p>
                      <a:pPr marL="216000" indent="-216000" algn="ctr">
                        <a:buClr>
                          <a:srgbClr val="000000"/>
                        </a:buClr>
                        <a:buSzPct val="45000"/>
                        <a:buFont typeface="Wingdings" charset="2"/>
                        <a:buChar char=""/>
                      </a:pPr>
                      <a:r>
                        <a:rPr lang="zh-TW" sz="2400" b="1" strike="noStrike" spc="-1">
                          <a:solidFill>
                            <a:srgbClr val="FFFFFF"/>
                          </a:solidFill>
                          <a:latin typeface="Times New Roman"/>
                          <a:ea typeface="標楷體"/>
                        </a:rPr>
                        <a:t>題數</a:t>
                      </a:r>
                      <a:endParaRPr lang="en-US" sz="2400" b="0" strike="noStrike" spc="-1">
                        <a:latin typeface="Arial"/>
                      </a:endParaRPr>
                    </a:p>
                  </a:txBody>
                  <a:tcPr marL="90000" marR="90000">
                    <a:solidFill>
                      <a:srgbClr val="729FCF"/>
                    </a:solidFill>
                  </a:tcPr>
                </a:tc>
                <a:tc>
                  <a:txBody>
                    <a:bodyPr/>
                    <a:lstStyle/>
                    <a:p>
                      <a:pPr marL="216000" indent="-216000" algn="ctr">
                        <a:buClr>
                          <a:srgbClr val="000000"/>
                        </a:buClr>
                        <a:buSzPct val="45000"/>
                        <a:buFont typeface="Wingdings" charset="2"/>
                        <a:buChar char=""/>
                      </a:pPr>
                      <a:r>
                        <a:rPr lang="zh-TW" sz="2400" b="1" strike="noStrike" spc="-1">
                          <a:solidFill>
                            <a:srgbClr val="FFFFFF"/>
                          </a:solidFill>
                          <a:latin typeface="Times New Roman"/>
                          <a:ea typeface="標楷體"/>
                        </a:rPr>
                        <a:t>考試時間</a:t>
                      </a:r>
                      <a:endParaRPr lang="en-US" sz="2400" b="0" strike="noStrike" spc="-1">
                        <a:latin typeface="Arial"/>
                      </a:endParaRPr>
                    </a:p>
                  </a:txBody>
                  <a:tcPr marL="90000" marR="90000">
                    <a:solidFill>
                      <a:srgbClr val="729FCF"/>
                    </a:solidFill>
                  </a:tcPr>
                </a:tc>
                <a:extLst>
                  <a:ext uri="{0D108BD9-81ED-4DB2-BD59-A6C34878D82A}">
                    <a16:rowId xmlns:a16="http://schemas.microsoft.com/office/drawing/2014/main" val="10000"/>
                  </a:ext>
                </a:extLst>
              </a:tr>
              <a:tr h="540720">
                <a:tc gridSpan="2">
                  <a:txBody>
                    <a:bodyPr/>
                    <a:lstStyle/>
                    <a:p>
                      <a:pPr marL="216000" indent="-216000" algn="ctr">
                        <a:buClr>
                          <a:srgbClr val="000000"/>
                        </a:buClr>
                        <a:buSzPct val="45000"/>
                        <a:buFont typeface="Wingdings" charset="2"/>
                        <a:buChar char=""/>
                      </a:pPr>
                      <a:r>
                        <a:rPr lang="zh-TW" sz="2400" b="1" strike="noStrike" spc="-1">
                          <a:solidFill>
                            <a:srgbClr val="000000"/>
                          </a:solidFill>
                          <a:latin typeface="Times New Roman"/>
                          <a:ea typeface="標楷體"/>
                        </a:rPr>
                        <a:t>國　文</a:t>
                      </a:r>
                      <a:endParaRPr lang="en-US" sz="2400" b="0" strike="noStrike" spc="-1">
                        <a:latin typeface="Arial"/>
                      </a:endParaRPr>
                    </a:p>
                  </a:txBody>
                  <a:tcPr marL="90000" marR="90000">
                    <a:solidFill>
                      <a:srgbClr val="729FCF"/>
                    </a:solidFill>
                  </a:tcPr>
                </a:tc>
                <a:tc hMerge="1">
                  <a:txBody>
                    <a:bodyPr/>
                    <a:lstStyle/>
                    <a:p>
                      <a:endParaRPr lang="zh-TW"/>
                    </a:p>
                  </a:txBody>
                  <a:tcPr marL="90000" marR="90000">
                    <a:solidFill>
                      <a:srgbClr val="729FCF"/>
                    </a:solidFill>
                  </a:tcPr>
                </a:tc>
                <a:tc>
                  <a:txBody>
                    <a:bodyPr/>
                    <a:lstStyle/>
                    <a:p>
                      <a:pPr marL="216000" indent="-216000" algn="ctr">
                        <a:buClr>
                          <a:srgbClr val="000000"/>
                        </a:buClr>
                        <a:buSzPct val="45000"/>
                        <a:buFont typeface="Wingdings" charset="2"/>
                        <a:buChar char=""/>
                      </a:pPr>
                      <a:r>
                        <a:rPr lang="en-US" sz="2400" b="0" strike="noStrike" spc="-1">
                          <a:solidFill>
                            <a:srgbClr val="000000"/>
                          </a:solidFill>
                          <a:latin typeface="Times New Roman"/>
                          <a:ea typeface="標楷體"/>
                        </a:rPr>
                        <a:t>4</a:t>
                      </a:r>
                      <a:r>
                        <a:rPr lang="zh-TW" sz="2400" b="0" strike="noStrike" spc="-1">
                          <a:solidFill>
                            <a:srgbClr val="000000"/>
                          </a:solidFill>
                          <a:latin typeface="Times New Roman"/>
                          <a:ea typeface="標楷體"/>
                        </a:rPr>
                        <a:t>選</a:t>
                      </a:r>
                      <a:r>
                        <a:rPr lang="en-US" sz="2400" b="0" strike="noStrike" spc="-1">
                          <a:solidFill>
                            <a:srgbClr val="000000"/>
                          </a:solidFill>
                          <a:latin typeface="Times New Roman"/>
                          <a:ea typeface="標楷體"/>
                        </a:rPr>
                        <a:t>1</a:t>
                      </a:r>
                      <a:endParaRPr lang="en-US" sz="2400" b="0" strike="noStrike" spc="-1">
                        <a:latin typeface="Arial"/>
                      </a:endParaRPr>
                    </a:p>
                  </a:txBody>
                  <a:tcPr marL="90000" marR="90000">
                    <a:solidFill>
                      <a:srgbClr val="729FCF"/>
                    </a:solidFill>
                  </a:tcPr>
                </a:tc>
                <a:tc>
                  <a:txBody>
                    <a:bodyPr/>
                    <a:lstStyle/>
                    <a:p>
                      <a:pPr marL="216000" indent="-216000" algn="ctr">
                        <a:buClr>
                          <a:srgbClr val="000000"/>
                        </a:buClr>
                        <a:buSzPct val="45000"/>
                        <a:buFont typeface="Wingdings" charset="2"/>
                        <a:buChar char=""/>
                      </a:pPr>
                      <a:r>
                        <a:rPr lang="en-US" sz="2400" b="0" strike="noStrike" spc="-1">
                          <a:solidFill>
                            <a:srgbClr val="000000"/>
                          </a:solidFill>
                          <a:latin typeface="Times New Roman"/>
                          <a:ea typeface="標楷體"/>
                        </a:rPr>
                        <a:t>38</a:t>
                      </a:r>
                      <a:r>
                        <a:rPr lang="zh-TW" sz="2400" b="0" strike="noStrike" spc="-1">
                          <a:solidFill>
                            <a:srgbClr val="000000"/>
                          </a:solidFill>
                          <a:latin typeface="Times New Roman"/>
                          <a:ea typeface="標楷體"/>
                        </a:rPr>
                        <a:t>～</a:t>
                      </a:r>
                      <a:r>
                        <a:rPr lang="en-US" sz="2400" b="0" strike="noStrike" spc="-1">
                          <a:solidFill>
                            <a:srgbClr val="000000"/>
                          </a:solidFill>
                          <a:latin typeface="Times New Roman"/>
                          <a:ea typeface="標楷體"/>
                        </a:rPr>
                        <a:t>46</a:t>
                      </a:r>
                      <a:r>
                        <a:rPr lang="zh-TW" sz="2400" b="0" strike="noStrike" spc="-1">
                          <a:solidFill>
                            <a:srgbClr val="000000"/>
                          </a:solidFill>
                          <a:latin typeface="Times New Roman"/>
                          <a:ea typeface="標楷體"/>
                        </a:rPr>
                        <a:t>題</a:t>
                      </a:r>
                      <a:endParaRPr lang="en-US" sz="2400" b="0" strike="noStrike" spc="-1">
                        <a:latin typeface="Arial"/>
                      </a:endParaRPr>
                    </a:p>
                  </a:txBody>
                  <a:tcPr marL="90000" marR="90000">
                    <a:solidFill>
                      <a:srgbClr val="729FCF"/>
                    </a:solidFill>
                  </a:tcPr>
                </a:tc>
                <a:tc>
                  <a:txBody>
                    <a:bodyPr/>
                    <a:lstStyle/>
                    <a:p>
                      <a:pPr marL="216000" indent="-216000" algn="ctr">
                        <a:buClr>
                          <a:srgbClr val="000000"/>
                        </a:buClr>
                        <a:buSzPct val="45000"/>
                        <a:buFont typeface="Wingdings" charset="2"/>
                        <a:buChar char=""/>
                      </a:pPr>
                      <a:r>
                        <a:rPr lang="en-US" sz="2400" b="0" strike="noStrike" spc="-1">
                          <a:solidFill>
                            <a:srgbClr val="000000"/>
                          </a:solidFill>
                          <a:latin typeface="Times New Roman"/>
                          <a:ea typeface="標楷體"/>
                        </a:rPr>
                        <a:t>70</a:t>
                      </a:r>
                      <a:r>
                        <a:rPr lang="zh-TW" sz="2400" b="0" strike="noStrike" spc="-1">
                          <a:solidFill>
                            <a:srgbClr val="000000"/>
                          </a:solidFill>
                          <a:latin typeface="Times New Roman"/>
                          <a:ea typeface="標楷體"/>
                        </a:rPr>
                        <a:t>分鐘</a:t>
                      </a:r>
                      <a:endParaRPr lang="en-US" sz="2400" b="0" strike="noStrike" spc="-1">
                        <a:latin typeface="Arial"/>
                      </a:endParaRPr>
                    </a:p>
                  </a:txBody>
                  <a:tcPr marL="90000" marR="90000">
                    <a:solidFill>
                      <a:srgbClr val="729FCF"/>
                    </a:solidFill>
                  </a:tcPr>
                </a:tc>
                <a:extLst>
                  <a:ext uri="{0D108BD9-81ED-4DB2-BD59-A6C34878D82A}">
                    <a16:rowId xmlns:a16="http://schemas.microsoft.com/office/drawing/2014/main" val="10001"/>
                  </a:ext>
                </a:extLst>
              </a:tr>
              <a:tr h="540720">
                <a:tc rowSpan="2">
                  <a:txBody>
                    <a:bodyPr/>
                    <a:lstStyle/>
                    <a:p>
                      <a:pPr marL="216000" indent="-216000" algn="ctr">
                        <a:buClr>
                          <a:srgbClr val="000000"/>
                        </a:buClr>
                        <a:buSzPct val="45000"/>
                        <a:buFont typeface="Wingdings" charset="2"/>
                        <a:buChar char=""/>
                      </a:pPr>
                      <a:r>
                        <a:rPr lang="zh-TW" sz="2400" b="1" strike="noStrike" spc="-1">
                          <a:solidFill>
                            <a:srgbClr val="000000"/>
                          </a:solidFill>
                          <a:latin typeface="Times New Roman"/>
                          <a:ea typeface="標楷體"/>
                        </a:rPr>
                        <a:t>英語</a:t>
                      </a:r>
                      <a:endParaRPr lang="en-US" sz="2400" b="0" strike="noStrike" spc="-1">
                        <a:latin typeface="Arial"/>
                      </a:endParaRPr>
                    </a:p>
                  </a:txBody>
                  <a:tcPr marL="90000" marR="90000">
                    <a:solidFill>
                      <a:srgbClr val="729FCF"/>
                    </a:solidFill>
                  </a:tcPr>
                </a:tc>
                <a:tc>
                  <a:txBody>
                    <a:bodyPr/>
                    <a:lstStyle/>
                    <a:p>
                      <a:pPr marL="47160" algn="ctr">
                        <a:buClr>
                          <a:srgbClr val="000000"/>
                        </a:buClr>
                        <a:buSzPct val="45000"/>
                        <a:buFont typeface="Wingdings" charset="2"/>
                        <a:buChar char=""/>
                      </a:pPr>
                      <a:r>
                        <a:rPr lang="zh-TW" sz="2400" b="0" strike="noStrike" spc="-1">
                          <a:solidFill>
                            <a:srgbClr val="000000"/>
                          </a:solidFill>
                          <a:latin typeface="Times New Roman"/>
                          <a:ea typeface="標楷體"/>
                        </a:rPr>
                        <a:t>閱讀</a:t>
                      </a:r>
                      <a:endParaRPr lang="en-US" sz="2400" b="0" strike="noStrike" spc="-1">
                        <a:latin typeface="Arial"/>
                      </a:endParaRPr>
                    </a:p>
                  </a:txBody>
                  <a:tcPr marL="90000" marR="90000">
                    <a:solidFill>
                      <a:srgbClr val="729FCF"/>
                    </a:solidFill>
                  </a:tcPr>
                </a:tc>
                <a:tc>
                  <a:txBody>
                    <a:bodyPr/>
                    <a:lstStyle/>
                    <a:p>
                      <a:pPr marL="216000" indent="-216000" algn="ctr">
                        <a:buClr>
                          <a:srgbClr val="000000"/>
                        </a:buClr>
                        <a:buSzPct val="45000"/>
                        <a:buFont typeface="Wingdings" charset="2"/>
                        <a:buChar char=""/>
                      </a:pPr>
                      <a:r>
                        <a:rPr lang="en-US" sz="2400" b="0" strike="noStrike" spc="-1">
                          <a:solidFill>
                            <a:srgbClr val="000000"/>
                          </a:solidFill>
                          <a:latin typeface="Times New Roman"/>
                          <a:ea typeface="標楷體"/>
                        </a:rPr>
                        <a:t>4</a:t>
                      </a:r>
                      <a:r>
                        <a:rPr lang="zh-TW" sz="2400" b="0" strike="noStrike" spc="-1">
                          <a:solidFill>
                            <a:srgbClr val="000000"/>
                          </a:solidFill>
                          <a:latin typeface="Times New Roman"/>
                          <a:ea typeface="標楷體"/>
                        </a:rPr>
                        <a:t>選</a:t>
                      </a:r>
                      <a:r>
                        <a:rPr lang="en-US" sz="2400" b="0" strike="noStrike" spc="-1">
                          <a:solidFill>
                            <a:srgbClr val="000000"/>
                          </a:solidFill>
                          <a:latin typeface="Times New Roman"/>
                          <a:ea typeface="標楷體"/>
                        </a:rPr>
                        <a:t>1</a:t>
                      </a:r>
                      <a:endParaRPr lang="en-US" sz="2400" b="0" strike="noStrike" spc="-1">
                        <a:latin typeface="Arial"/>
                      </a:endParaRPr>
                    </a:p>
                  </a:txBody>
                  <a:tcPr marL="90000" marR="90000">
                    <a:solidFill>
                      <a:srgbClr val="729FCF"/>
                    </a:solidFill>
                  </a:tcPr>
                </a:tc>
                <a:tc>
                  <a:txBody>
                    <a:bodyPr/>
                    <a:lstStyle/>
                    <a:p>
                      <a:pPr marL="216000" indent="-216000" algn="ctr">
                        <a:buClr>
                          <a:srgbClr val="000000"/>
                        </a:buClr>
                        <a:buSzPct val="45000"/>
                        <a:buFont typeface="Wingdings" charset="2"/>
                        <a:buChar char=""/>
                      </a:pPr>
                      <a:r>
                        <a:rPr lang="en-US" sz="2400" b="0" strike="noStrike" spc="-1">
                          <a:solidFill>
                            <a:srgbClr val="000000"/>
                          </a:solidFill>
                          <a:latin typeface="Times New Roman"/>
                          <a:ea typeface="標楷體"/>
                        </a:rPr>
                        <a:t>40</a:t>
                      </a:r>
                      <a:r>
                        <a:rPr lang="zh-TW" sz="2400" b="0" strike="noStrike" spc="-1">
                          <a:solidFill>
                            <a:srgbClr val="000000"/>
                          </a:solidFill>
                          <a:latin typeface="Times New Roman"/>
                          <a:ea typeface="標楷體"/>
                        </a:rPr>
                        <a:t>～</a:t>
                      </a:r>
                      <a:r>
                        <a:rPr lang="en-US" sz="2400" b="0" strike="noStrike" spc="-1">
                          <a:solidFill>
                            <a:srgbClr val="000000"/>
                          </a:solidFill>
                          <a:latin typeface="Times New Roman"/>
                          <a:ea typeface="標楷體"/>
                        </a:rPr>
                        <a:t>45</a:t>
                      </a:r>
                      <a:r>
                        <a:rPr lang="zh-TW" sz="2400" b="0" strike="noStrike" spc="-1">
                          <a:solidFill>
                            <a:srgbClr val="000000"/>
                          </a:solidFill>
                          <a:latin typeface="Times New Roman"/>
                          <a:ea typeface="標楷體"/>
                        </a:rPr>
                        <a:t>題</a:t>
                      </a:r>
                      <a:endParaRPr lang="en-US" sz="2400" b="0" strike="noStrike" spc="-1">
                        <a:latin typeface="Arial"/>
                      </a:endParaRPr>
                    </a:p>
                  </a:txBody>
                  <a:tcPr marL="90000" marR="90000">
                    <a:solidFill>
                      <a:srgbClr val="729FCF"/>
                    </a:solidFill>
                  </a:tcPr>
                </a:tc>
                <a:tc>
                  <a:txBody>
                    <a:bodyPr/>
                    <a:lstStyle/>
                    <a:p>
                      <a:pPr marL="216000" indent="-216000" algn="ctr">
                        <a:buClr>
                          <a:srgbClr val="000000"/>
                        </a:buClr>
                        <a:buSzPct val="45000"/>
                        <a:buFont typeface="Wingdings" charset="2"/>
                        <a:buChar char=""/>
                      </a:pPr>
                      <a:r>
                        <a:rPr lang="en-US" sz="2400" b="0" strike="noStrike" spc="-1">
                          <a:solidFill>
                            <a:srgbClr val="FF0000"/>
                          </a:solidFill>
                          <a:latin typeface="Times New Roman"/>
                          <a:ea typeface="標楷體"/>
                        </a:rPr>
                        <a:t>60</a:t>
                      </a:r>
                      <a:r>
                        <a:rPr lang="zh-TW" sz="2400" b="0" strike="noStrike" spc="-1">
                          <a:solidFill>
                            <a:srgbClr val="000000"/>
                          </a:solidFill>
                          <a:latin typeface="Times New Roman"/>
                          <a:ea typeface="標楷體"/>
                        </a:rPr>
                        <a:t>分鐘</a:t>
                      </a:r>
                      <a:endParaRPr lang="en-US" sz="2400" b="0" strike="noStrike" spc="-1">
                        <a:latin typeface="Arial"/>
                      </a:endParaRPr>
                    </a:p>
                  </a:txBody>
                  <a:tcPr marL="90000" marR="90000">
                    <a:solidFill>
                      <a:srgbClr val="729FCF"/>
                    </a:solidFill>
                  </a:tcPr>
                </a:tc>
                <a:extLst>
                  <a:ext uri="{0D108BD9-81ED-4DB2-BD59-A6C34878D82A}">
                    <a16:rowId xmlns:a16="http://schemas.microsoft.com/office/drawing/2014/main" val="10002"/>
                  </a:ext>
                </a:extLst>
              </a:tr>
              <a:tr h="540720">
                <a:tc vMerge="1">
                  <a:txBody>
                    <a:bodyPr/>
                    <a:lstStyle/>
                    <a:p>
                      <a:endParaRPr lang="zh-TW"/>
                    </a:p>
                  </a:txBody>
                  <a:tcPr marL="90000" marR="90000">
                    <a:solidFill>
                      <a:srgbClr val="729FCF"/>
                    </a:solidFill>
                  </a:tcPr>
                </a:tc>
                <a:tc>
                  <a:txBody>
                    <a:bodyPr/>
                    <a:lstStyle/>
                    <a:p>
                      <a:pPr marL="47160" algn="ctr">
                        <a:buClr>
                          <a:srgbClr val="000000"/>
                        </a:buClr>
                        <a:buSzPct val="45000"/>
                        <a:buFont typeface="Wingdings" charset="2"/>
                        <a:buChar char=""/>
                      </a:pPr>
                      <a:r>
                        <a:rPr lang="zh-TW" sz="2400" b="0" strike="noStrike" spc="-1">
                          <a:solidFill>
                            <a:srgbClr val="000000"/>
                          </a:solidFill>
                          <a:latin typeface="Times New Roman"/>
                          <a:ea typeface="標楷體"/>
                        </a:rPr>
                        <a:t>聽力</a:t>
                      </a:r>
                      <a:endParaRPr lang="en-US" sz="2400" b="0" strike="noStrike" spc="-1">
                        <a:latin typeface="Arial"/>
                      </a:endParaRPr>
                    </a:p>
                  </a:txBody>
                  <a:tcPr marL="90000" marR="90000">
                    <a:solidFill>
                      <a:srgbClr val="729FCF"/>
                    </a:solidFill>
                  </a:tcPr>
                </a:tc>
                <a:tc>
                  <a:txBody>
                    <a:bodyPr/>
                    <a:lstStyle/>
                    <a:p>
                      <a:pPr marL="216000" indent="-216000" algn="ctr">
                        <a:buClr>
                          <a:srgbClr val="000000"/>
                        </a:buClr>
                        <a:buSzPct val="45000"/>
                        <a:buFont typeface="Wingdings" charset="2"/>
                        <a:buChar char=""/>
                      </a:pPr>
                      <a:r>
                        <a:rPr lang="en-US" sz="2400" b="0" strike="noStrike" spc="-1">
                          <a:solidFill>
                            <a:srgbClr val="FF0000"/>
                          </a:solidFill>
                          <a:latin typeface="Times New Roman"/>
                          <a:ea typeface="標楷體"/>
                        </a:rPr>
                        <a:t>3</a:t>
                      </a:r>
                      <a:r>
                        <a:rPr lang="zh-TW" sz="2400" b="0" strike="noStrike" spc="-1">
                          <a:solidFill>
                            <a:srgbClr val="FF0000"/>
                          </a:solidFill>
                          <a:latin typeface="Times New Roman"/>
                          <a:ea typeface="標楷體"/>
                        </a:rPr>
                        <a:t>選</a:t>
                      </a:r>
                      <a:r>
                        <a:rPr lang="en-US" sz="2400" b="0" strike="noStrike" spc="-1">
                          <a:solidFill>
                            <a:srgbClr val="FF0000"/>
                          </a:solidFill>
                          <a:latin typeface="Times New Roman"/>
                          <a:ea typeface="標楷體"/>
                        </a:rPr>
                        <a:t>1</a:t>
                      </a:r>
                      <a:endParaRPr lang="en-US" sz="2400" b="0" strike="noStrike" spc="-1">
                        <a:latin typeface="Arial"/>
                      </a:endParaRPr>
                    </a:p>
                  </a:txBody>
                  <a:tcPr marL="90000" marR="90000">
                    <a:solidFill>
                      <a:srgbClr val="729FCF"/>
                    </a:solidFill>
                  </a:tcPr>
                </a:tc>
                <a:tc>
                  <a:txBody>
                    <a:bodyPr/>
                    <a:lstStyle/>
                    <a:p>
                      <a:pPr marL="216000" indent="-216000" algn="ctr">
                        <a:buClr>
                          <a:srgbClr val="000000"/>
                        </a:buClr>
                        <a:buSzPct val="45000"/>
                        <a:buFont typeface="Wingdings" charset="2"/>
                        <a:buChar char=""/>
                      </a:pPr>
                      <a:r>
                        <a:rPr lang="en-US" sz="2400" b="0" strike="noStrike" spc="-1">
                          <a:solidFill>
                            <a:srgbClr val="000000"/>
                          </a:solidFill>
                          <a:latin typeface="Times New Roman"/>
                          <a:ea typeface="標楷體"/>
                        </a:rPr>
                        <a:t>20</a:t>
                      </a:r>
                      <a:r>
                        <a:rPr lang="zh-TW" sz="2400" b="0" strike="noStrike" spc="-1">
                          <a:solidFill>
                            <a:srgbClr val="000000"/>
                          </a:solidFill>
                          <a:latin typeface="Times New Roman"/>
                          <a:ea typeface="標楷體"/>
                        </a:rPr>
                        <a:t>～</a:t>
                      </a:r>
                      <a:r>
                        <a:rPr lang="en-US" sz="2400" b="0" strike="noStrike" spc="-1">
                          <a:solidFill>
                            <a:srgbClr val="000000"/>
                          </a:solidFill>
                          <a:latin typeface="Times New Roman"/>
                          <a:ea typeface="標楷體"/>
                        </a:rPr>
                        <a:t>30</a:t>
                      </a:r>
                      <a:r>
                        <a:rPr lang="zh-TW" sz="2400" b="0" strike="noStrike" spc="-1">
                          <a:solidFill>
                            <a:srgbClr val="000000"/>
                          </a:solidFill>
                          <a:latin typeface="Times New Roman"/>
                          <a:ea typeface="標楷體"/>
                        </a:rPr>
                        <a:t>題</a:t>
                      </a:r>
                      <a:endParaRPr lang="en-US" sz="2400" b="0" strike="noStrike" spc="-1">
                        <a:latin typeface="Arial"/>
                      </a:endParaRPr>
                    </a:p>
                  </a:txBody>
                  <a:tcPr marL="90000" marR="90000">
                    <a:solidFill>
                      <a:srgbClr val="729FCF"/>
                    </a:solidFill>
                  </a:tcPr>
                </a:tc>
                <a:tc>
                  <a:txBody>
                    <a:bodyPr/>
                    <a:lstStyle/>
                    <a:p>
                      <a:pPr marL="216000" indent="-216000" algn="ctr">
                        <a:buClr>
                          <a:srgbClr val="000000"/>
                        </a:buClr>
                        <a:buSzPct val="45000"/>
                        <a:buFont typeface="Wingdings" charset="2"/>
                        <a:buChar char=""/>
                      </a:pPr>
                      <a:r>
                        <a:rPr lang="en-US" sz="2400" b="0" strike="noStrike" spc="-1">
                          <a:solidFill>
                            <a:srgbClr val="FF0000"/>
                          </a:solidFill>
                          <a:latin typeface="Times New Roman"/>
                          <a:ea typeface="標楷體"/>
                        </a:rPr>
                        <a:t>25</a:t>
                      </a:r>
                      <a:r>
                        <a:rPr lang="zh-TW" sz="2400" b="0" strike="noStrike" spc="-1">
                          <a:solidFill>
                            <a:srgbClr val="000000"/>
                          </a:solidFill>
                          <a:latin typeface="Times New Roman"/>
                          <a:ea typeface="標楷體"/>
                        </a:rPr>
                        <a:t>分鐘</a:t>
                      </a:r>
                      <a:endParaRPr lang="en-US" sz="2400" b="0" strike="noStrike" spc="-1">
                        <a:latin typeface="Arial"/>
                      </a:endParaRPr>
                    </a:p>
                  </a:txBody>
                  <a:tcPr marL="90000" marR="90000">
                    <a:solidFill>
                      <a:srgbClr val="729FCF"/>
                    </a:solidFill>
                  </a:tcPr>
                </a:tc>
                <a:extLst>
                  <a:ext uri="{0D108BD9-81ED-4DB2-BD59-A6C34878D82A}">
                    <a16:rowId xmlns:a16="http://schemas.microsoft.com/office/drawing/2014/main" val="10003"/>
                  </a:ext>
                </a:extLst>
              </a:tr>
              <a:tr h="540720">
                <a:tc rowSpan="2" gridSpan="2">
                  <a:txBody>
                    <a:bodyPr/>
                    <a:lstStyle/>
                    <a:p>
                      <a:pPr marL="216000" indent="-216000" algn="ctr">
                        <a:buClr>
                          <a:srgbClr val="000000"/>
                        </a:buClr>
                        <a:buSzPct val="45000"/>
                        <a:buFont typeface="Wingdings" charset="2"/>
                        <a:buChar char=""/>
                      </a:pPr>
                      <a:r>
                        <a:rPr lang="zh-TW" sz="2400" b="1" strike="noStrike" spc="-1">
                          <a:solidFill>
                            <a:srgbClr val="000000"/>
                          </a:solidFill>
                          <a:latin typeface="Times New Roman"/>
                          <a:ea typeface="標楷體"/>
                        </a:rPr>
                        <a:t>數　學</a:t>
                      </a:r>
                      <a:endParaRPr lang="en-US" sz="2400" b="0" strike="noStrike" spc="-1">
                        <a:latin typeface="Arial"/>
                      </a:endParaRPr>
                    </a:p>
                  </a:txBody>
                  <a:tcPr marL="90000" marR="90000">
                    <a:solidFill>
                      <a:srgbClr val="729FCF"/>
                    </a:solidFill>
                  </a:tcPr>
                </a:tc>
                <a:tc rowSpan="2" hMerge="1">
                  <a:txBody>
                    <a:bodyPr/>
                    <a:lstStyle/>
                    <a:p>
                      <a:endParaRPr lang="zh-TW"/>
                    </a:p>
                  </a:txBody>
                  <a:tcPr marL="90000" marR="90000">
                    <a:solidFill>
                      <a:srgbClr val="729FCF"/>
                    </a:solidFill>
                  </a:tcPr>
                </a:tc>
                <a:tc>
                  <a:txBody>
                    <a:bodyPr/>
                    <a:lstStyle/>
                    <a:p>
                      <a:pPr marL="216000" indent="-216000" algn="ctr">
                        <a:buClr>
                          <a:srgbClr val="000000"/>
                        </a:buClr>
                        <a:buSzPct val="45000"/>
                        <a:buFont typeface="Wingdings" charset="2"/>
                        <a:buChar char=""/>
                      </a:pPr>
                      <a:r>
                        <a:rPr lang="en-US" sz="2400" b="0" strike="noStrike" spc="-1">
                          <a:solidFill>
                            <a:srgbClr val="000000"/>
                          </a:solidFill>
                          <a:latin typeface="Times New Roman"/>
                          <a:ea typeface="標楷體"/>
                        </a:rPr>
                        <a:t>4</a:t>
                      </a:r>
                      <a:r>
                        <a:rPr lang="zh-TW" sz="2400" b="0" strike="noStrike" spc="-1">
                          <a:solidFill>
                            <a:srgbClr val="000000"/>
                          </a:solidFill>
                          <a:latin typeface="Times New Roman"/>
                          <a:ea typeface="標楷體"/>
                        </a:rPr>
                        <a:t>選</a:t>
                      </a:r>
                      <a:r>
                        <a:rPr lang="en-US" sz="2400" b="0" strike="noStrike" spc="-1">
                          <a:solidFill>
                            <a:srgbClr val="000000"/>
                          </a:solidFill>
                          <a:latin typeface="Times New Roman"/>
                          <a:ea typeface="標楷體"/>
                        </a:rPr>
                        <a:t>1</a:t>
                      </a:r>
                      <a:endParaRPr lang="en-US" sz="2400" b="0" strike="noStrike" spc="-1">
                        <a:latin typeface="Arial"/>
                      </a:endParaRPr>
                    </a:p>
                  </a:txBody>
                  <a:tcPr marL="90000" marR="90000">
                    <a:solidFill>
                      <a:srgbClr val="729FCF"/>
                    </a:solidFill>
                  </a:tcPr>
                </a:tc>
                <a:tc>
                  <a:txBody>
                    <a:bodyPr/>
                    <a:lstStyle/>
                    <a:p>
                      <a:pPr marL="216000" indent="-216000" algn="ctr">
                        <a:buClr>
                          <a:srgbClr val="000000"/>
                        </a:buClr>
                        <a:buSzPct val="45000"/>
                        <a:buFont typeface="Wingdings" charset="2"/>
                        <a:buChar char=""/>
                      </a:pPr>
                      <a:r>
                        <a:rPr lang="en-US" sz="2400" b="0" strike="noStrike" spc="-1">
                          <a:solidFill>
                            <a:srgbClr val="000000"/>
                          </a:solidFill>
                          <a:latin typeface="Times New Roman"/>
                          <a:ea typeface="標楷體"/>
                        </a:rPr>
                        <a:t>23</a:t>
                      </a:r>
                      <a:r>
                        <a:rPr lang="zh-TW" sz="2400" b="0" strike="noStrike" spc="-1">
                          <a:solidFill>
                            <a:srgbClr val="000000"/>
                          </a:solidFill>
                          <a:latin typeface="Times New Roman"/>
                          <a:ea typeface="標楷體"/>
                        </a:rPr>
                        <a:t>～</a:t>
                      </a:r>
                      <a:r>
                        <a:rPr lang="en-US" sz="2400" b="0" strike="noStrike" spc="-1">
                          <a:solidFill>
                            <a:srgbClr val="000000"/>
                          </a:solidFill>
                          <a:latin typeface="Times New Roman"/>
                          <a:ea typeface="標楷體"/>
                        </a:rPr>
                        <a:t>28</a:t>
                      </a:r>
                      <a:r>
                        <a:rPr lang="zh-TW" sz="2400" b="0" strike="noStrike" spc="-1">
                          <a:solidFill>
                            <a:srgbClr val="000000"/>
                          </a:solidFill>
                          <a:latin typeface="Times New Roman"/>
                          <a:ea typeface="標楷體"/>
                        </a:rPr>
                        <a:t>題</a:t>
                      </a:r>
                      <a:endParaRPr lang="en-US" sz="2400" b="0" strike="noStrike" spc="-1">
                        <a:latin typeface="Arial"/>
                      </a:endParaRPr>
                    </a:p>
                  </a:txBody>
                  <a:tcPr marL="90000" marR="90000">
                    <a:solidFill>
                      <a:srgbClr val="729FCF"/>
                    </a:solidFill>
                  </a:tcPr>
                </a:tc>
                <a:tc rowSpan="2">
                  <a:txBody>
                    <a:bodyPr/>
                    <a:lstStyle/>
                    <a:p>
                      <a:pPr marL="216000" indent="-216000" algn="ctr">
                        <a:buClr>
                          <a:srgbClr val="000000"/>
                        </a:buClr>
                        <a:buSzPct val="45000"/>
                        <a:buFont typeface="Wingdings" charset="2"/>
                        <a:buChar char=""/>
                      </a:pPr>
                      <a:r>
                        <a:rPr lang="en-US" sz="2400" b="0" strike="noStrike" spc="-1">
                          <a:solidFill>
                            <a:srgbClr val="FF0000"/>
                          </a:solidFill>
                          <a:latin typeface="Times New Roman"/>
                          <a:ea typeface="標楷體"/>
                        </a:rPr>
                        <a:t>80</a:t>
                      </a:r>
                      <a:r>
                        <a:rPr lang="zh-TW" sz="2400" b="0" strike="noStrike" spc="-1">
                          <a:solidFill>
                            <a:srgbClr val="000000"/>
                          </a:solidFill>
                          <a:latin typeface="Times New Roman"/>
                          <a:ea typeface="標楷體"/>
                        </a:rPr>
                        <a:t>分鐘</a:t>
                      </a:r>
                      <a:endParaRPr lang="en-US" sz="2400" b="0" strike="noStrike" spc="-1">
                        <a:latin typeface="Arial"/>
                      </a:endParaRPr>
                    </a:p>
                  </a:txBody>
                  <a:tcPr marL="90000" marR="90000">
                    <a:solidFill>
                      <a:srgbClr val="729FCF"/>
                    </a:solidFill>
                  </a:tcPr>
                </a:tc>
                <a:extLst>
                  <a:ext uri="{0D108BD9-81ED-4DB2-BD59-A6C34878D82A}">
                    <a16:rowId xmlns:a16="http://schemas.microsoft.com/office/drawing/2014/main" val="10004"/>
                  </a:ext>
                </a:extLst>
              </a:tr>
              <a:tr h="540720">
                <a:tc gridSpan="2" vMerge="1">
                  <a:txBody>
                    <a:bodyPr/>
                    <a:lstStyle/>
                    <a:p>
                      <a:endParaRPr lang="zh-TW"/>
                    </a:p>
                  </a:txBody>
                  <a:tcPr marL="90000" marR="90000">
                    <a:solidFill>
                      <a:srgbClr val="729FCF"/>
                    </a:solidFill>
                  </a:tcPr>
                </a:tc>
                <a:tc hMerge="1" vMerge="1">
                  <a:txBody>
                    <a:bodyPr/>
                    <a:lstStyle/>
                    <a:p>
                      <a:endParaRPr lang="zh-TW"/>
                    </a:p>
                  </a:txBody>
                  <a:tcPr marL="90000" marR="90000">
                    <a:solidFill>
                      <a:srgbClr val="729FCF"/>
                    </a:solidFill>
                  </a:tcPr>
                </a:tc>
                <a:tc>
                  <a:txBody>
                    <a:bodyPr/>
                    <a:lstStyle/>
                    <a:p>
                      <a:pPr marL="216000" indent="-216000" algn="ctr">
                        <a:buClr>
                          <a:srgbClr val="000000"/>
                        </a:buClr>
                        <a:buSzPct val="45000"/>
                        <a:buFont typeface="Wingdings" charset="2"/>
                        <a:buChar char=""/>
                      </a:pPr>
                      <a:r>
                        <a:rPr lang="zh-TW" sz="2400" b="0" strike="noStrike" spc="-1">
                          <a:solidFill>
                            <a:srgbClr val="FF0000"/>
                          </a:solidFill>
                          <a:latin typeface="Times New Roman"/>
                          <a:ea typeface="標楷體"/>
                        </a:rPr>
                        <a:t>非選擇題</a:t>
                      </a:r>
                      <a:endParaRPr lang="en-US" sz="2400" b="0" strike="noStrike" spc="-1">
                        <a:latin typeface="Arial"/>
                      </a:endParaRPr>
                    </a:p>
                  </a:txBody>
                  <a:tcPr marL="90000" marR="90000">
                    <a:solidFill>
                      <a:srgbClr val="729FCF"/>
                    </a:solidFill>
                  </a:tcPr>
                </a:tc>
                <a:tc>
                  <a:txBody>
                    <a:bodyPr/>
                    <a:lstStyle/>
                    <a:p>
                      <a:pPr marL="216000" indent="-216000" algn="ctr">
                        <a:buClr>
                          <a:srgbClr val="000000"/>
                        </a:buClr>
                        <a:buSzPct val="45000"/>
                        <a:buFont typeface="Wingdings" charset="2"/>
                        <a:buChar char=""/>
                      </a:pPr>
                      <a:r>
                        <a:rPr lang="en-US" sz="2400" b="0" strike="noStrike" spc="-1">
                          <a:solidFill>
                            <a:srgbClr val="000000"/>
                          </a:solidFill>
                          <a:latin typeface="Times New Roman"/>
                          <a:ea typeface="標楷體"/>
                        </a:rPr>
                        <a:t>2</a:t>
                      </a:r>
                      <a:r>
                        <a:rPr lang="zh-TW" sz="2400" b="0" strike="noStrike" spc="-1">
                          <a:solidFill>
                            <a:srgbClr val="000000"/>
                          </a:solidFill>
                          <a:latin typeface="Times New Roman"/>
                          <a:ea typeface="標楷體"/>
                        </a:rPr>
                        <a:t>題</a:t>
                      </a:r>
                      <a:endParaRPr lang="en-US" sz="2400" b="0" strike="noStrike" spc="-1">
                        <a:latin typeface="Arial"/>
                      </a:endParaRPr>
                    </a:p>
                  </a:txBody>
                  <a:tcPr marL="90000" marR="90000">
                    <a:solidFill>
                      <a:srgbClr val="729FCF"/>
                    </a:solidFill>
                  </a:tcPr>
                </a:tc>
                <a:tc vMerge="1">
                  <a:txBody>
                    <a:bodyPr/>
                    <a:lstStyle/>
                    <a:p>
                      <a:endParaRPr lang="zh-TW"/>
                    </a:p>
                  </a:txBody>
                  <a:tcPr marL="90000" marR="90000">
                    <a:solidFill>
                      <a:srgbClr val="729FCF"/>
                    </a:solidFill>
                  </a:tcPr>
                </a:tc>
                <a:extLst>
                  <a:ext uri="{0D108BD9-81ED-4DB2-BD59-A6C34878D82A}">
                    <a16:rowId xmlns:a16="http://schemas.microsoft.com/office/drawing/2014/main" val="10005"/>
                  </a:ext>
                </a:extLst>
              </a:tr>
              <a:tr h="540720">
                <a:tc gridSpan="2">
                  <a:txBody>
                    <a:bodyPr/>
                    <a:lstStyle/>
                    <a:p>
                      <a:pPr marL="216000" indent="-216000" algn="ctr">
                        <a:buClr>
                          <a:srgbClr val="000000"/>
                        </a:buClr>
                        <a:buSzPct val="45000"/>
                        <a:buFont typeface="Wingdings" charset="2"/>
                        <a:buChar char=""/>
                      </a:pPr>
                      <a:r>
                        <a:rPr lang="zh-TW" sz="2400" b="1" strike="noStrike" spc="-1">
                          <a:solidFill>
                            <a:srgbClr val="000000"/>
                          </a:solidFill>
                          <a:latin typeface="Times New Roman"/>
                          <a:ea typeface="標楷體"/>
                        </a:rPr>
                        <a:t>社　會</a:t>
                      </a:r>
                      <a:endParaRPr lang="en-US" sz="2400" b="0" strike="noStrike" spc="-1">
                        <a:latin typeface="Arial"/>
                      </a:endParaRPr>
                    </a:p>
                  </a:txBody>
                  <a:tcPr marL="90000" marR="90000">
                    <a:solidFill>
                      <a:srgbClr val="729FCF"/>
                    </a:solidFill>
                  </a:tcPr>
                </a:tc>
                <a:tc hMerge="1">
                  <a:txBody>
                    <a:bodyPr/>
                    <a:lstStyle/>
                    <a:p>
                      <a:endParaRPr lang="zh-TW"/>
                    </a:p>
                  </a:txBody>
                  <a:tcPr marL="90000" marR="90000">
                    <a:solidFill>
                      <a:srgbClr val="729FCF"/>
                    </a:solidFill>
                  </a:tcPr>
                </a:tc>
                <a:tc>
                  <a:txBody>
                    <a:bodyPr/>
                    <a:lstStyle/>
                    <a:p>
                      <a:pPr marL="216000" indent="-216000" algn="ctr">
                        <a:buClr>
                          <a:srgbClr val="000000"/>
                        </a:buClr>
                        <a:buSzPct val="45000"/>
                        <a:buFont typeface="Wingdings" charset="2"/>
                        <a:buChar char=""/>
                      </a:pPr>
                      <a:r>
                        <a:rPr lang="en-US" sz="2400" b="0" strike="noStrike" spc="-1">
                          <a:solidFill>
                            <a:srgbClr val="000000"/>
                          </a:solidFill>
                          <a:latin typeface="Times New Roman"/>
                          <a:ea typeface="標楷體"/>
                        </a:rPr>
                        <a:t>4</a:t>
                      </a:r>
                      <a:r>
                        <a:rPr lang="zh-TW" sz="2400" b="0" strike="noStrike" spc="-1">
                          <a:solidFill>
                            <a:srgbClr val="000000"/>
                          </a:solidFill>
                          <a:latin typeface="Times New Roman"/>
                          <a:ea typeface="標楷體"/>
                        </a:rPr>
                        <a:t>選</a:t>
                      </a:r>
                      <a:r>
                        <a:rPr lang="en-US" sz="2400" b="0" strike="noStrike" spc="-1">
                          <a:solidFill>
                            <a:srgbClr val="000000"/>
                          </a:solidFill>
                          <a:latin typeface="Times New Roman"/>
                          <a:ea typeface="標楷體"/>
                        </a:rPr>
                        <a:t>1</a:t>
                      </a:r>
                      <a:endParaRPr lang="en-US" sz="2400" b="0" strike="noStrike" spc="-1">
                        <a:latin typeface="Arial"/>
                      </a:endParaRPr>
                    </a:p>
                  </a:txBody>
                  <a:tcPr marL="90000" marR="90000">
                    <a:solidFill>
                      <a:srgbClr val="729FCF"/>
                    </a:solidFill>
                  </a:tcPr>
                </a:tc>
                <a:tc>
                  <a:txBody>
                    <a:bodyPr/>
                    <a:lstStyle/>
                    <a:p>
                      <a:pPr marL="216000" indent="-216000" algn="ctr">
                        <a:buClr>
                          <a:srgbClr val="000000"/>
                        </a:buClr>
                        <a:buSzPct val="45000"/>
                        <a:buFont typeface="Wingdings" charset="2"/>
                        <a:buChar char=""/>
                      </a:pPr>
                      <a:r>
                        <a:rPr lang="en-US" sz="2400" b="0" strike="noStrike" spc="-1">
                          <a:solidFill>
                            <a:srgbClr val="000000"/>
                          </a:solidFill>
                          <a:latin typeface="Times New Roman"/>
                          <a:ea typeface="標楷體"/>
                        </a:rPr>
                        <a:t>50</a:t>
                      </a:r>
                      <a:r>
                        <a:rPr lang="zh-TW" sz="2400" b="0" strike="noStrike" spc="-1">
                          <a:solidFill>
                            <a:srgbClr val="000000"/>
                          </a:solidFill>
                          <a:latin typeface="Times New Roman"/>
                          <a:ea typeface="標楷體"/>
                        </a:rPr>
                        <a:t>～</a:t>
                      </a:r>
                      <a:r>
                        <a:rPr lang="en-US" sz="2400" b="0" strike="noStrike" spc="-1">
                          <a:solidFill>
                            <a:srgbClr val="000000"/>
                          </a:solidFill>
                          <a:latin typeface="Times New Roman"/>
                          <a:ea typeface="標楷體"/>
                        </a:rPr>
                        <a:t>60</a:t>
                      </a:r>
                      <a:r>
                        <a:rPr lang="zh-TW" sz="2400" b="0" strike="noStrike" spc="-1">
                          <a:solidFill>
                            <a:srgbClr val="000000"/>
                          </a:solidFill>
                          <a:latin typeface="Times New Roman"/>
                          <a:ea typeface="標楷體"/>
                        </a:rPr>
                        <a:t>題</a:t>
                      </a:r>
                      <a:endParaRPr lang="en-US" sz="2400" b="0" strike="noStrike" spc="-1">
                        <a:latin typeface="Arial"/>
                      </a:endParaRPr>
                    </a:p>
                  </a:txBody>
                  <a:tcPr marL="90000" marR="90000">
                    <a:solidFill>
                      <a:srgbClr val="729FCF"/>
                    </a:solidFill>
                  </a:tcPr>
                </a:tc>
                <a:tc>
                  <a:txBody>
                    <a:bodyPr/>
                    <a:lstStyle/>
                    <a:p>
                      <a:pPr marL="216000" indent="-216000" algn="ctr">
                        <a:buClr>
                          <a:srgbClr val="000000"/>
                        </a:buClr>
                        <a:buSzPct val="45000"/>
                        <a:buFont typeface="Wingdings" charset="2"/>
                        <a:buChar char=""/>
                      </a:pPr>
                      <a:r>
                        <a:rPr lang="en-US" sz="2400" b="0" strike="noStrike" spc="-1">
                          <a:solidFill>
                            <a:srgbClr val="000000"/>
                          </a:solidFill>
                          <a:latin typeface="Times New Roman"/>
                          <a:ea typeface="標楷體"/>
                        </a:rPr>
                        <a:t>70</a:t>
                      </a:r>
                      <a:r>
                        <a:rPr lang="zh-TW" sz="2400" b="0" strike="noStrike" spc="-1">
                          <a:solidFill>
                            <a:srgbClr val="000000"/>
                          </a:solidFill>
                          <a:latin typeface="Times New Roman"/>
                          <a:ea typeface="標楷體"/>
                        </a:rPr>
                        <a:t>分鐘</a:t>
                      </a:r>
                      <a:endParaRPr lang="en-US" sz="2400" b="0" strike="noStrike" spc="-1">
                        <a:latin typeface="Arial"/>
                      </a:endParaRPr>
                    </a:p>
                  </a:txBody>
                  <a:tcPr marL="90000" marR="90000">
                    <a:solidFill>
                      <a:srgbClr val="729FCF"/>
                    </a:solidFill>
                  </a:tcPr>
                </a:tc>
                <a:extLst>
                  <a:ext uri="{0D108BD9-81ED-4DB2-BD59-A6C34878D82A}">
                    <a16:rowId xmlns:a16="http://schemas.microsoft.com/office/drawing/2014/main" val="10006"/>
                  </a:ext>
                </a:extLst>
              </a:tr>
              <a:tr h="540720">
                <a:tc gridSpan="2">
                  <a:txBody>
                    <a:bodyPr/>
                    <a:lstStyle/>
                    <a:p>
                      <a:pPr marL="216000" indent="-216000" algn="ctr">
                        <a:buClr>
                          <a:srgbClr val="000000"/>
                        </a:buClr>
                        <a:buSzPct val="45000"/>
                        <a:buFont typeface="Wingdings" charset="2"/>
                        <a:buChar char=""/>
                      </a:pPr>
                      <a:r>
                        <a:rPr lang="zh-TW" sz="2400" b="1" strike="noStrike" spc="-1">
                          <a:solidFill>
                            <a:srgbClr val="000000"/>
                          </a:solidFill>
                          <a:latin typeface="Times New Roman"/>
                          <a:ea typeface="標楷體"/>
                        </a:rPr>
                        <a:t>自　然</a:t>
                      </a:r>
                      <a:endParaRPr lang="en-US" sz="2400" b="0" strike="noStrike" spc="-1">
                        <a:latin typeface="Arial"/>
                      </a:endParaRPr>
                    </a:p>
                  </a:txBody>
                  <a:tcPr marL="90000" marR="90000">
                    <a:solidFill>
                      <a:srgbClr val="729FCF"/>
                    </a:solidFill>
                  </a:tcPr>
                </a:tc>
                <a:tc hMerge="1">
                  <a:txBody>
                    <a:bodyPr/>
                    <a:lstStyle/>
                    <a:p>
                      <a:endParaRPr lang="zh-TW"/>
                    </a:p>
                  </a:txBody>
                  <a:tcPr marL="90000" marR="90000">
                    <a:solidFill>
                      <a:srgbClr val="729FCF"/>
                    </a:solidFill>
                  </a:tcPr>
                </a:tc>
                <a:tc>
                  <a:txBody>
                    <a:bodyPr/>
                    <a:lstStyle/>
                    <a:p>
                      <a:pPr marL="216000" indent="-216000" algn="ctr">
                        <a:buClr>
                          <a:srgbClr val="000000"/>
                        </a:buClr>
                        <a:buSzPct val="45000"/>
                        <a:buFont typeface="Wingdings" charset="2"/>
                        <a:buChar char=""/>
                      </a:pPr>
                      <a:r>
                        <a:rPr lang="en-US" sz="2400" b="0" strike="noStrike" spc="-1">
                          <a:solidFill>
                            <a:srgbClr val="000000"/>
                          </a:solidFill>
                          <a:latin typeface="Times New Roman"/>
                          <a:ea typeface="標楷體"/>
                        </a:rPr>
                        <a:t>4</a:t>
                      </a:r>
                      <a:r>
                        <a:rPr lang="zh-TW" sz="2400" b="0" strike="noStrike" spc="-1">
                          <a:solidFill>
                            <a:srgbClr val="000000"/>
                          </a:solidFill>
                          <a:latin typeface="Times New Roman"/>
                          <a:ea typeface="標楷體"/>
                        </a:rPr>
                        <a:t>選</a:t>
                      </a:r>
                      <a:r>
                        <a:rPr lang="en-US" sz="2400" b="0" strike="noStrike" spc="-1">
                          <a:solidFill>
                            <a:srgbClr val="000000"/>
                          </a:solidFill>
                          <a:latin typeface="Times New Roman"/>
                          <a:ea typeface="標楷體"/>
                        </a:rPr>
                        <a:t>1</a:t>
                      </a:r>
                      <a:endParaRPr lang="en-US" sz="2400" b="0" strike="noStrike" spc="-1">
                        <a:latin typeface="Arial"/>
                      </a:endParaRPr>
                    </a:p>
                  </a:txBody>
                  <a:tcPr marL="90000" marR="90000">
                    <a:solidFill>
                      <a:srgbClr val="729FCF"/>
                    </a:solidFill>
                  </a:tcPr>
                </a:tc>
                <a:tc>
                  <a:txBody>
                    <a:bodyPr/>
                    <a:lstStyle/>
                    <a:p>
                      <a:pPr marL="216000" indent="-216000" algn="ctr">
                        <a:buClr>
                          <a:srgbClr val="000000"/>
                        </a:buClr>
                        <a:buSzPct val="45000"/>
                        <a:buFont typeface="Wingdings" charset="2"/>
                        <a:buChar char=""/>
                      </a:pPr>
                      <a:r>
                        <a:rPr lang="en-US" sz="2400" b="0" strike="noStrike" spc="-1">
                          <a:solidFill>
                            <a:srgbClr val="000000"/>
                          </a:solidFill>
                          <a:latin typeface="Times New Roman"/>
                          <a:ea typeface="標楷體"/>
                        </a:rPr>
                        <a:t>45</a:t>
                      </a:r>
                      <a:r>
                        <a:rPr lang="zh-TW" sz="2400" b="0" strike="noStrike" spc="-1">
                          <a:solidFill>
                            <a:srgbClr val="000000"/>
                          </a:solidFill>
                          <a:latin typeface="Times New Roman"/>
                          <a:ea typeface="標楷體"/>
                        </a:rPr>
                        <a:t>～</a:t>
                      </a:r>
                      <a:r>
                        <a:rPr lang="en-US" sz="2400" b="0" strike="noStrike" spc="-1">
                          <a:solidFill>
                            <a:srgbClr val="000000"/>
                          </a:solidFill>
                          <a:latin typeface="Times New Roman"/>
                          <a:ea typeface="標楷體"/>
                        </a:rPr>
                        <a:t>55</a:t>
                      </a:r>
                      <a:r>
                        <a:rPr lang="zh-TW" sz="2400" b="0" strike="noStrike" spc="-1">
                          <a:solidFill>
                            <a:srgbClr val="000000"/>
                          </a:solidFill>
                          <a:latin typeface="Times New Roman"/>
                          <a:ea typeface="標楷體"/>
                        </a:rPr>
                        <a:t>題</a:t>
                      </a:r>
                      <a:endParaRPr lang="en-US" sz="2400" b="0" strike="noStrike" spc="-1">
                        <a:latin typeface="Arial"/>
                      </a:endParaRPr>
                    </a:p>
                  </a:txBody>
                  <a:tcPr marL="90000" marR="90000">
                    <a:solidFill>
                      <a:srgbClr val="729FCF"/>
                    </a:solidFill>
                  </a:tcPr>
                </a:tc>
                <a:tc>
                  <a:txBody>
                    <a:bodyPr/>
                    <a:lstStyle/>
                    <a:p>
                      <a:pPr marL="216000" indent="-216000" algn="ctr">
                        <a:buClr>
                          <a:srgbClr val="000000"/>
                        </a:buClr>
                        <a:buSzPct val="45000"/>
                        <a:buFont typeface="Wingdings" charset="2"/>
                        <a:buChar char=""/>
                      </a:pPr>
                      <a:r>
                        <a:rPr lang="en-US" sz="2400" b="0" strike="noStrike" spc="-1">
                          <a:solidFill>
                            <a:srgbClr val="000000"/>
                          </a:solidFill>
                          <a:latin typeface="Times New Roman"/>
                          <a:ea typeface="標楷體"/>
                        </a:rPr>
                        <a:t>70</a:t>
                      </a:r>
                      <a:r>
                        <a:rPr lang="zh-TW" sz="2400" b="0" strike="noStrike" spc="-1">
                          <a:solidFill>
                            <a:srgbClr val="000000"/>
                          </a:solidFill>
                          <a:latin typeface="Times New Roman"/>
                          <a:ea typeface="標楷體"/>
                        </a:rPr>
                        <a:t>分鐘</a:t>
                      </a:r>
                      <a:endParaRPr lang="en-US" sz="2400" b="0" strike="noStrike" spc="-1">
                        <a:latin typeface="Arial"/>
                      </a:endParaRPr>
                    </a:p>
                  </a:txBody>
                  <a:tcPr marL="90000" marR="90000">
                    <a:solidFill>
                      <a:srgbClr val="729FCF"/>
                    </a:solidFill>
                  </a:tcPr>
                </a:tc>
                <a:extLst>
                  <a:ext uri="{0D108BD9-81ED-4DB2-BD59-A6C34878D82A}">
                    <a16:rowId xmlns:a16="http://schemas.microsoft.com/office/drawing/2014/main" val="10007"/>
                  </a:ext>
                </a:extLst>
              </a:tr>
              <a:tr h="541080">
                <a:tc gridSpan="2">
                  <a:txBody>
                    <a:bodyPr/>
                    <a:lstStyle/>
                    <a:p>
                      <a:pPr marL="216000" indent="-216000" algn="ctr">
                        <a:buClr>
                          <a:srgbClr val="000000"/>
                        </a:buClr>
                        <a:buSzPct val="45000"/>
                        <a:buFont typeface="Wingdings" charset="2"/>
                        <a:buChar char=""/>
                      </a:pPr>
                      <a:r>
                        <a:rPr lang="zh-TW" sz="2400" b="1" strike="noStrike" spc="-1">
                          <a:solidFill>
                            <a:srgbClr val="000000"/>
                          </a:solidFill>
                          <a:latin typeface="Times New Roman"/>
                          <a:ea typeface="標楷體"/>
                        </a:rPr>
                        <a:t>寫作測驗</a:t>
                      </a:r>
                      <a:endParaRPr lang="en-US" sz="2400" b="0" strike="noStrike" spc="-1">
                        <a:latin typeface="Arial"/>
                      </a:endParaRPr>
                    </a:p>
                  </a:txBody>
                  <a:tcPr marL="90000" marR="90000">
                    <a:solidFill>
                      <a:srgbClr val="729FCF"/>
                    </a:solidFill>
                  </a:tcPr>
                </a:tc>
                <a:tc hMerge="1">
                  <a:txBody>
                    <a:bodyPr/>
                    <a:lstStyle/>
                    <a:p>
                      <a:endParaRPr lang="zh-TW"/>
                    </a:p>
                  </a:txBody>
                  <a:tcPr marL="90000" marR="90000">
                    <a:solidFill>
                      <a:srgbClr val="729FCF"/>
                    </a:solidFill>
                  </a:tcPr>
                </a:tc>
                <a:tc>
                  <a:txBody>
                    <a:bodyPr/>
                    <a:lstStyle/>
                    <a:p>
                      <a:pPr marL="216000" indent="-216000" algn="ctr">
                        <a:buClr>
                          <a:srgbClr val="000000"/>
                        </a:buClr>
                        <a:buSzPct val="45000"/>
                        <a:buFont typeface="Wingdings" charset="2"/>
                        <a:buChar char=""/>
                      </a:pPr>
                      <a:r>
                        <a:rPr lang="zh-TW" sz="2400" b="0" strike="noStrike" spc="-1">
                          <a:solidFill>
                            <a:srgbClr val="FF0000"/>
                          </a:solidFill>
                          <a:latin typeface="Times New Roman"/>
                          <a:ea typeface="標楷體"/>
                        </a:rPr>
                        <a:t>引導寫作</a:t>
                      </a:r>
                      <a:endParaRPr lang="en-US" sz="2400" b="0" strike="noStrike" spc="-1">
                        <a:latin typeface="Arial"/>
                      </a:endParaRPr>
                    </a:p>
                  </a:txBody>
                  <a:tcPr marL="90000" marR="90000">
                    <a:solidFill>
                      <a:srgbClr val="729FCF"/>
                    </a:solidFill>
                  </a:tcPr>
                </a:tc>
                <a:tc>
                  <a:txBody>
                    <a:bodyPr/>
                    <a:lstStyle/>
                    <a:p>
                      <a:pPr marL="216000" indent="-216000" algn="ctr">
                        <a:buClr>
                          <a:srgbClr val="000000"/>
                        </a:buClr>
                        <a:buSzPct val="45000"/>
                        <a:buFont typeface="Wingdings" charset="2"/>
                        <a:buChar char=""/>
                      </a:pPr>
                      <a:r>
                        <a:rPr lang="en-US" sz="2400" b="0" strike="noStrike" spc="-1">
                          <a:solidFill>
                            <a:srgbClr val="000000"/>
                          </a:solidFill>
                          <a:latin typeface="Times New Roman"/>
                          <a:ea typeface="標楷體"/>
                        </a:rPr>
                        <a:t>1</a:t>
                      </a:r>
                      <a:r>
                        <a:rPr lang="zh-TW" sz="2400" b="0" strike="noStrike" spc="-1">
                          <a:solidFill>
                            <a:srgbClr val="000000"/>
                          </a:solidFill>
                          <a:latin typeface="Times New Roman"/>
                          <a:ea typeface="標楷體"/>
                        </a:rPr>
                        <a:t>題</a:t>
                      </a:r>
                      <a:endParaRPr lang="en-US" sz="2400" b="0" strike="noStrike" spc="-1">
                        <a:latin typeface="Arial"/>
                      </a:endParaRPr>
                    </a:p>
                  </a:txBody>
                  <a:tcPr marL="90000" marR="90000">
                    <a:solidFill>
                      <a:srgbClr val="729FCF"/>
                    </a:solidFill>
                  </a:tcPr>
                </a:tc>
                <a:tc>
                  <a:txBody>
                    <a:bodyPr/>
                    <a:lstStyle/>
                    <a:p>
                      <a:pPr marL="216000" indent="-216000" algn="ctr">
                        <a:buClr>
                          <a:srgbClr val="000000"/>
                        </a:buClr>
                        <a:buSzPct val="45000"/>
                        <a:buFont typeface="Wingdings" charset="2"/>
                        <a:buChar char=""/>
                      </a:pPr>
                      <a:r>
                        <a:rPr lang="en-US" sz="2400" b="0" strike="noStrike" spc="-1">
                          <a:solidFill>
                            <a:srgbClr val="FF0000"/>
                          </a:solidFill>
                          <a:latin typeface="Times New Roman"/>
                          <a:ea typeface="標楷體"/>
                        </a:rPr>
                        <a:t>50</a:t>
                      </a:r>
                      <a:r>
                        <a:rPr lang="zh-TW" sz="2400" b="0" strike="noStrike" spc="-1">
                          <a:solidFill>
                            <a:srgbClr val="000000"/>
                          </a:solidFill>
                          <a:latin typeface="Times New Roman"/>
                          <a:ea typeface="標楷體"/>
                        </a:rPr>
                        <a:t>分鐘</a:t>
                      </a:r>
                      <a:endParaRPr lang="en-US" sz="2400" b="0" strike="noStrike" spc="-1">
                        <a:latin typeface="Arial"/>
                      </a:endParaRPr>
                    </a:p>
                  </a:txBody>
                  <a:tcPr marL="90000" marR="90000">
                    <a:solidFill>
                      <a:srgbClr val="729FCF"/>
                    </a:solidFill>
                  </a:tcPr>
                </a:tc>
                <a:extLst>
                  <a:ext uri="{0D108BD9-81ED-4DB2-BD59-A6C34878D82A}">
                    <a16:rowId xmlns:a16="http://schemas.microsoft.com/office/drawing/2014/main" val="10008"/>
                  </a:ext>
                </a:extLst>
              </a:tr>
            </a:tbl>
          </a:graphicData>
        </a:graphic>
      </p:graphicFrame>
      <p:sp>
        <p:nvSpPr>
          <p:cNvPr id="1129" name="投影片編號版面配置區 1"/>
          <p:cNvSpPr txBox="1"/>
          <p:nvPr/>
        </p:nvSpPr>
        <p:spPr>
          <a:xfrm>
            <a:off x="11728080" y="6383880"/>
            <a:ext cx="525600" cy="365040"/>
          </a:xfrm>
          <a:prstGeom prst="rect">
            <a:avLst/>
          </a:prstGeom>
          <a:noFill/>
          <a:ln w="0">
            <a:noFill/>
          </a:ln>
        </p:spPr>
        <p:txBody>
          <a:bodyPr anchor="ctr">
            <a:noAutofit/>
          </a:bodyPr>
          <a:lstStyle/>
          <a:p>
            <a:pPr>
              <a:lnSpc>
                <a:spcPct val="100000"/>
              </a:lnSpc>
            </a:pPr>
            <a:fld id="{2DFB2271-D151-493F-A3A0-4DC0AA900B4E}" type="slidenum">
              <a:rPr lang="en-US" sz="1600" b="0" strike="noStrike" spc="-1">
                <a:solidFill>
                  <a:srgbClr val="000000"/>
                </a:solidFill>
                <a:latin typeface="Arial"/>
              </a:rPr>
              <a:t>5</a:t>
            </a:fld>
            <a:endParaRPr lang="en-US" sz="1600" b="0" strike="noStrike" spc="-1">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30" name="圖片 4"/>
          <p:cNvPicPr/>
          <p:nvPr/>
        </p:nvPicPr>
        <p:blipFill>
          <a:blip r:embed="rId2"/>
          <a:stretch/>
        </p:blipFill>
        <p:spPr>
          <a:xfrm rot="2948400">
            <a:off x="2110680" y="4903560"/>
            <a:ext cx="758520" cy="963360"/>
          </a:xfrm>
          <a:prstGeom prst="rect">
            <a:avLst/>
          </a:prstGeom>
          <a:ln w="12600">
            <a:noFill/>
          </a:ln>
        </p:spPr>
      </p:pic>
      <p:sp>
        <p:nvSpPr>
          <p:cNvPr id="1131" name="Titre 1"/>
          <p:cNvSpPr txBox="1"/>
          <p:nvPr/>
        </p:nvSpPr>
        <p:spPr>
          <a:xfrm>
            <a:off x="0" y="6480"/>
            <a:ext cx="12160080" cy="1143000"/>
          </a:xfrm>
          <a:prstGeom prst="rect">
            <a:avLst/>
          </a:prstGeom>
          <a:noFill/>
          <a:ln w="12600">
            <a:noFill/>
          </a:ln>
        </p:spPr>
        <p:txBody>
          <a:bodyPr anchor="ctr" anchorCtr="1">
            <a:normAutofit/>
          </a:bodyPr>
          <a:lstStyle/>
          <a:p>
            <a:pPr algn="ctr">
              <a:lnSpc>
                <a:spcPct val="100000"/>
              </a:lnSpc>
            </a:pPr>
            <a:r>
              <a:rPr lang="zh-TW" sz="4800" b="1" strike="noStrike" spc="-1">
                <a:solidFill>
                  <a:srgbClr val="000000"/>
                </a:solidFill>
                <a:latin typeface="標楷體"/>
                <a:ea typeface="標楷體"/>
              </a:rPr>
              <a:t>測驗目的與學力等級</a:t>
            </a:r>
            <a:endParaRPr lang="en-US" sz="4800" b="0" strike="noStrike" spc="-1">
              <a:latin typeface="Arial"/>
            </a:endParaRPr>
          </a:p>
        </p:txBody>
      </p:sp>
      <p:sp>
        <p:nvSpPr>
          <p:cNvPr id="1132" name="Espace réservé du contenu 2"/>
          <p:cNvSpPr txBox="1"/>
          <p:nvPr/>
        </p:nvSpPr>
        <p:spPr>
          <a:xfrm>
            <a:off x="985320" y="1039680"/>
            <a:ext cx="10123560" cy="5218200"/>
          </a:xfrm>
          <a:prstGeom prst="rect">
            <a:avLst/>
          </a:prstGeom>
          <a:noFill/>
          <a:ln w="12600">
            <a:noFill/>
          </a:ln>
        </p:spPr>
        <p:txBody>
          <a:bodyPr>
            <a:normAutofit/>
          </a:bodyPr>
          <a:lstStyle/>
          <a:p>
            <a:pPr marL="228600" indent="-228600" algn="just">
              <a:lnSpc>
                <a:spcPct val="90000"/>
              </a:lnSpc>
              <a:spcBef>
                <a:spcPts val="799"/>
              </a:spcBef>
              <a:buSzPct val="100051"/>
              <a:buBlip>
                <a:blip r:embed="rId3"/>
              </a:buBlip>
            </a:pPr>
            <a:r>
              <a:rPr lang="zh-TW" sz="3200" b="0" strike="noStrike" spc="-1">
                <a:solidFill>
                  <a:srgbClr val="000000"/>
                </a:solidFill>
                <a:latin typeface="Times New Roman"/>
                <a:ea typeface="標楷體"/>
              </a:rPr>
              <a:t>測驗目的：瞭解學生學習表現。</a:t>
            </a:r>
            <a:endParaRPr lang="en-US" sz="3200" b="0" strike="noStrike" spc="-1">
              <a:latin typeface="Arial"/>
            </a:endParaRPr>
          </a:p>
          <a:p>
            <a:pPr marL="228600" indent="-228600" algn="just">
              <a:lnSpc>
                <a:spcPct val="90000"/>
              </a:lnSpc>
              <a:spcBef>
                <a:spcPts val="799"/>
              </a:spcBef>
              <a:buSzPct val="100051"/>
              <a:buBlip>
                <a:blip r:embed="rId3"/>
              </a:buBlip>
            </a:pPr>
            <a:r>
              <a:rPr lang="zh-TW" sz="3200" b="0" strike="noStrike" spc="-1">
                <a:solidFill>
                  <a:srgbClr val="000000"/>
                </a:solidFill>
                <a:latin typeface="Times New Roman"/>
                <a:ea typeface="標楷體"/>
              </a:rPr>
              <a:t>測驗結果：透過試題設計，將學習表現區分為三等級。</a:t>
            </a:r>
            <a:endParaRPr lang="en-US" sz="3200" b="0" strike="noStrike" spc="-1">
              <a:latin typeface="Arial"/>
            </a:endParaRPr>
          </a:p>
          <a:p>
            <a:pPr marL="228600" indent="-228600" algn="just">
              <a:lnSpc>
                <a:spcPct val="90000"/>
              </a:lnSpc>
              <a:spcBef>
                <a:spcPts val="1001"/>
              </a:spcBef>
            </a:pPr>
            <a:r>
              <a:rPr lang="en-US" sz="2800" b="0" strike="noStrike" spc="-1">
                <a:solidFill>
                  <a:srgbClr val="000000"/>
                </a:solidFill>
                <a:latin typeface="Times New Roman"/>
                <a:ea typeface="新細明體"/>
              </a:rPr>
              <a:t> </a:t>
            </a:r>
            <a:endParaRPr lang="en-US" sz="2800" b="0" strike="noStrike" spc="-1">
              <a:latin typeface="Arial"/>
            </a:endParaRPr>
          </a:p>
        </p:txBody>
      </p:sp>
      <p:sp>
        <p:nvSpPr>
          <p:cNvPr id="1133" name="Espace réservé du contenu 2"/>
          <p:cNvSpPr txBox="1"/>
          <p:nvPr/>
        </p:nvSpPr>
        <p:spPr>
          <a:xfrm>
            <a:off x="1681200" y="5927400"/>
            <a:ext cx="8064720" cy="715320"/>
          </a:xfrm>
          <a:prstGeom prst="rect">
            <a:avLst/>
          </a:prstGeom>
          <a:noFill/>
          <a:ln w="0">
            <a:noFill/>
          </a:ln>
        </p:spPr>
        <p:txBody>
          <a:bodyPr>
            <a:noAutofit/>
          </a:bodyPr>
          <a:lstStyle/>
          <a:p>
            <a:pPr algn="just">
              <a:lnSpc>
                <a:spcPct val="90000"/>
              </a:lnSpc>
              <a:spcBef>
                <a:spcPts val="700"/>
              </a:spcBef>
            </a:pPr>
            <a:r>
              <a:rPr lang="zh-TW" sz="2800" b="0" strike="noStrike" spc="-1">
                <a:solidFill>
                  <a:srgbClr val="000000"/>
                </a:solidFill>
                <a:latin typeface="標楷體"/>
                <a:ea typeface="標楷體"/>
              </a:rPr>
              <a:t>難度「難易適中」，各科平均通過率為五成至六成。</a:t>
            </a:r>
            <a:r>
              <a:rPr lang="en-US" sz="2800" b="0" strike="noStrike" spc="-1">
                <a:solidFill>
                  <a:srgbClr val="000000"/>
                </a:solidFill>
                <a:latin typeface="標楷體"/>
                <a:ea typeface="標楷體"/>
              </a:rPr>
              <a:t>(</a:t>
            </a:r>
            <a:r>
              <a:rPr lang="zh-TW" sz="2800" b="0" strike="noStrike" spc="-1">
                <a:solidFill>
                  <a:srgbClr val="000000"/>
                </a:solidFill>
                <a:latin typeface="標楷體"/>
                <a:ea typeface="標楷體"/>
              </a:rPr>
              <a:t>英聽為七成至七成五</a:t>
            </a:r>
            <a:r>
              <a:rPr lang="en-US" sz="2800" b="0" strike="noStrike" spc="-1">
                <a:solidFill>
                  <a:srgbClr val="000000"/>
                </a:solidFill>
                <a:latin typeface="標楷體"/>
                <a:ea typeface="標楷體"/>
              </a:rPr>
              <a:t>)</a:t>
            </a:r>
            <a:endParaRPr lang="en-US" sz="2800" b="0" strike="noStrike" spc="-1">
              <a:latin typeface="Arial"/>
            </a:endParaRPr>
          </a:p>
        </p:txBody>
      </p:sp>
      <p:grpSp>
        <p:nvGrpSpPr>
          <p:cNvPr id="1134" name="群組 146"/>
          <p:cNvGrpSpPr/>
          <p:nvPr/>
        </p:nvGrpSpPr>
        <p:grpSpPr>
          <a:xfrm>
            <a:off x="2821680" y="2095200"/>
            <a:ext cx="6617520" cy="1057320"/>
            <a:chOff x="2821680" y="2095200"/>
            <a:chExt cx="6617520" cy="1057320"/>
          </a:xfrm>
        </p:grpSpPr>
        <p:grpSp>
          <p:nvGrpSpPr>
            <p:cNvPr id="1135" name="群組 136"/>
            <p:cNvGrpSpPr/>
            <p:nvPr/>
          </p:nvGrpSpPr>
          <p:grpSpPr>
            <a:xfrm>
              <a:off x="2844720" y="2107080"/>
              <a:ext cx="6586560" cy="1045440"/>
              <a:chOff x="2844720" y="2107080"/>
              <a:chExt cx="6586560" cy="1045440"/>
            </a:xfrm>
          </p:grpSpPr>
          <p:sp>
            <p:nvSpPr>
              <p:cNvPr id="1136" name="矩形 129"/>
              <p:cNvSpPr/>
              <p:nvPr/>
            </p:nvSpPr>
            <p:spPr>
              <a:xfrm>
                <a:off x="2844720" y="2107080"/>
                <a:ext cx="2169720" cy="502200"/>
              </a:xfrm>
              <a:custGeom>
                <a:avLst/>
                <a:gdLst/>
                <a:ahLst/>
                <a:cxnLst/>
                <a:rect l="l" t="t" r="r" b="b"/>
                <a:pathLst>
                  <a:path w="21600" h="21600">
                    <a:moveTo>
                      <a:pt x="0" y="0"/>
                    </a:moveTo>
                    <a:lnTo>
                      <a:pt x="21600" y="0"/>
                    </a:lnTo>
                    <a:lnTo>
                      <a:pt x="21600" y="21600"/>
                    </a:lnTo>
                    <a:lnTo>
                      <a:pt x="0" y="21600"/>
                    </a:lnTo>
                    <a:close/>
                  </a:path>
                </a:pathLst>
              </a:custGeom>
              <a:solidFill>
                <a:srgbClr val="203864">
                  <a:alpha val="85000"/>
                </a:srgbClr>
              </a:solidFill>
              <a:ln w="12600">
                <a:solidFill>
                  <a:srgbClr val="2F528F"/>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800" b="1" strike="noStrike" spc="-1">
                    <a:solidFill>
                      <a:srgbClr val="FFFFFF"/>
                    </a:solidFill>
                    <a:latin typeface="微軟正黑體"/>
                    <a:ea typeface="微軟正黑體"/>
                  </a:rPr>
                  <a:t>待加強</a:t>
                </a:r>
                <a:endParaRPr lang="en-US" sz="2800" b="0" strike="noStrike" spc="-1">
                  <a:latin typeface="Arial"/>
                </a:endParaRPr>
              </a:p>
            </p:txBody>
          </p:sp>
          <p:sp>
            <p:nvSpPr>
              <p:cNvPr id="1137" name="矩形 130"/>
              <p:cNvSpPr/>
              <p:nvPr/>
            </p:nvSpPr>
            <p:spPr>
              <a:xfrm>
                <a:off x="5055480" y="2107080"/>
                <a:ext cx="2169720" cy="502200"/>
              </a:xfrm>
              <a:custGeom>
                <a:avLst/>
                <a:gdLst/>
                <a:ahLst/>
                <a:cxnLst/>
                <a:rect l="l" t="t" r="r" b="b"/>
                <a:pathLst>
                  <a:path w="21600" h="21600">
                    <a:moveTo>
                      <a:pt x="0" y="0"/>
                    </a:moveTo>
                    <a:lnTo>
                      <a:pt x="21600" y="0"/>
                    </a:lnTo>
                    <a:lnTo>
                      <a:pt x="21600" y="21600"/>
                    </a:lnTo>
                    <a:lnTo>
                      <a:pt x="0" y="21600"/>
                    </a:lnTo>
                    <a:close/>
                  </a:path>
                </a:pathLst>
              </a:custGeom>
              <a:solidFill>
                <a:srgbClr val="203864">
                  <a:alpha val="85000"/>
                </a:srgbClr>
              </a:solidFill>
              <a:ln w="12600">
                <a:solidFill>
                  <a:srgbClr val="2F528F"/>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800" b="1" strike="noStrike" spc="-1">
                    <a:solidFill>
                      <a:srgbClr val="FFFFFF"/>
                    </a:solidFill>
                    <a:latin typeface="微軟正黑體"/>
                    <a:ea typeface="微軟正黑體"/>
                  </a:rPr>
                  <a:t>基礎</a:t>
                </a:r>
                <a:endParaRPr lang="en-US" sz="2800" b="0" strike="noStrike" spc="-1">
                  <a:latin typeface="Arial"/>
                </a:endParaRPr>
              </a:p>
            </p:txBody>
          </p:sp>
          <p:sp>
            <p:nvSpPr>
              <p:cNvPr id="1138" name="矩形 131"/>
              <p:cNvSpPr/>
              <p:nvPr/>
            </p:nvSpPr>
            <p:spPr>
              <a:xfrm>
                <a:off x="7259760" y="2108520"/>
                <a:ext cx="2169720" cy="502200"/>
              </a:xfrm>
              <a:custGeom>
                <a:avLst/>
                <a:gdLst/>
                <a:ahLst/>
                <a:cxnLst/>
                <a:rect l="l" t="t" r="r" b="b"/>
                <a:pathLst>
                  <a:path w="21600" h="21600">
                    <a:moveTo>
                      <a:pt x="0" y="0"/>
                    </a:moveTo>
                    <a:lnTo>
                      <a:pt x="21600" y="0"/>
                    </a:lnTo>
                    <a:lnTo>
                      <a:pt x="21600" y="21600"/>
                    </a:lnTo>
                    <a:lnTo>
                      <a:pt x="0" y="21600"/>
                    </a:lnTo>
                    <a:close/>
                  </a:path>
                </a:pathLst>
              </a:custGeom>
              <a:solidFill>
                <a:srgbClr val="203864">
                  <a:alpha val="85000"/>
                </a:srgbClr>
              </a:solidFill>
              <a:ln w="12600">
                <a:solidFill>
                  <a:srgbClr val="2F528F"/>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800" b="1" strike="noStrike" spc="-1">
                    <a:solidFill>
                      <a:srgbClr val="FFFFFF"/>
                    </a:solidFill>
                    <a:latin typeface="微軟正黑體"/>
                    <a:ea typeface="微軟正黑體"/>
                  </a:rPr>
                  <a:t>精熟</a:t>
                </a:r>
                <a:endParaRPr lang="en-US" sz="2800" b="0" strike="noStrike" spc="-1">
                  <a:latin typeface="Arial"/>
                </a:endParaRPr>
              </a:p>
            </p:txBody>
          </p:sp>
          <p:sp>
            <p:nvSpPr>
              <p:cNvPr id="1139" name="矩形 132"/>
              <p:cNvSpPr/>
              <p:nvPr/>
            </p:nvSpPr>
            <p:spPr>
              <a:xfrm>
                <a:off x="2846520" y="2649240"/>
                <a:ext cx="2169720" cy="502200"/>
              </a:xfrm>
              <a:custGeom>
                <a:avLst/>
                <a:gdLst/>
                <a:ahLst/>
                <a:cxnLst/>
                <a:rect l="l" t="t" r="r" b="b"/>
                <a:pathLst>
                  <a:path w="21600" h="21600">
                    <a:moveTo>
                      <a:pt x="0" y="0"/>
                    </a:moveTo>
                    <a:lnTo>
                      <a:pt x="21600" y="0"/>
                    </a:lnTo>
                    <a:lnTo>
                      <a:pt x="21600" y="21600"/>
                    </a:lnTo>
                    <a:lnTo>
                      <a:pt x="0" y="21600"/>
                    </a:lnTo>
                    <a:close/>
                  </a:path>
                </a:pathLst>
              </a:custGeom>
              <a:solidFill>
                <a:srgbClr val="203864">
                  <a:alpha val="15000"/>
                </a:srgbClr>
              </a:solidFill>
              <a:ln w="0">
                <a:noFill/>
              </a:ln>
            </p:spPr>
            <p:style>
              <a:lnRef idx="0">
                <a:scrgbClr r="0" g="0" b="0"/>
              </a:lnRef>
              <a:fillRef idx="0">
                <a:scrgbClr r="0" g="0" b="0"/>
              </a:fillRef>
              <a:effectRef idx="0">
                <a:scrgbClr r="0" g="0" b="0"/>
              </a:effectRef>
              <a:fontRef idx="minor"/>
            </p:style>
          </p:sp>
          <p:sp>
            <p:nvSpPr>
              <p:cNvPr id="1140" name="矩形 133"/>
              <p:cNvSpPr/>
              <p:nvPr/>
            </p:nvSpPr>
            <p:spPr>
              <a:xfrm>
                <a:off x="5057280" y="2649240"/>
                <a:ext cx="2169720" cy="502200"/>
              </a:xfrm>
              <a:custGeom>
                <a:avLst/>
                <a:gdLst/>
                <a:ahLst/>
                <a:cxnLst/>
                <a:rect l="l" t="t" r="r" b="b"/>
                <a:pathLst>
                  <a:path w="21600" h="21600">
                    <a:moveTo>
                      <a:pt x="0" y="0"/>
                    </a:moveTo>
                    <a:lnTo>
                      <a:pt x="21600" y="0"/>
                    </a:lnTo>
                    <a:lnTo>
                      <a:pt x="21600" y="21600"/>
                    </a:lnTo>
                    <a:lnTo>
                      <a:pt x="0" y="21600"/>
                    </a:lnTo>
                    <a:close/>
                  </a:path>
                </a:pathLst>
              </a:custGeom>
              <a:solidFill>
                <a:srgbClr val="203864">
                  <a:alpha val="15000"/>
                </a:srgbClr>
              </a:solidFill>
              <a:ln w="0">
                <a:noFill/>
              </a:ln>
            </p:spPr>
            <p:style>
              <a:lnRef idx="0">
                <a:scrgbClr r="0" g="0" b="0"/>
              </a:lnRef>
              <a:fillRef idx="0">
                <a:scrgbClr r="0" g="0" b="0"/>
              </a:fillRef>
              <a:effectRef idx="0">
                <a:scrgbClr r="0" g="0" b="0"/>
              </a:effectRef>
              <a:fontRef idx="minor"/>
            </p:style>
          </p:sp>
          <p:sp>
            <p:nvSpPr>
              <p:cNvPr id="1141" name="矩形 134"/>
              <p:cNvSpPr/>
              <p:nvPr/>
            </p:nvSpPr>
            <p:spPr>
              <a:xfrm>
                <a:off x="7261560" y="2650320"/>
                <a:ext cx="2169720" cy="502200"/>
              </a:xfrm>
              <a:custGeom>
                <a:avLst/>
                <a:gdLst/>
                <a:ahLst/>
                <a:cxnLst/>
                <a:rect l="l" t="t" r="r" b="b"/>
                <a:pathLst>
                  <a:path w="21600" h="21600">
                    <a:moveTo>
                      <a:pt x="0" y="0"/>
                    </a:moveTo>
                    <a:lnTo>
                      <a:pt x="21600" y="0"/>
                    </a:lnTo>
                    <a:lnTo>
                      <a:pt x="21600" y="21600"/>
                    </a:lnTo>
                    <a:lnTo>
                      <a:pt x="0" y="21600"/>
                    </a:lnTo>
                    <a:close/>
                  </a:path>
                </a:pathLst>
              </a:custGeom>
              <a:solidFill>
                <a:srgbClr val="203864">
                  <a:alpha val="15000"/>
                </a:srgbClr>
              </a:solidFill>
              <a:ln w="0">
                <a:noFill/>
              </a:ln>
            </p:spPr>
            <p:style>
              <a:lnRef idx="0">
                <a:scrgbClr r="0" g="0" b="0"/>
              </a:lnRef>
              <a:fillRef idx="0">
                <a:scrgbClr r="0" g="0" b="0"/>
              </a:fillRef>
              <a:effectRef idx="0">
                <a:scrgbClr r="0" g="0" b="0"/>
              </a:effectRef>
              <a:fontRef idx="minor"/>
            </p:style>
          </p:sp>
        </p:grpSp>
        <p:cxnSp>
          <p:nvCxnSpPr>
            <p:cNvPr id="1142" name="直線接點 143"/>
            <p:cNvCxnSpPr/>
            <p:nvPr/>
          </p:nvCxnSpPr>
          <p:spPr>
            <a:xfrm>
              <a:off x="5034960" y="2107080"/>
              <a:ext cx="360" cy="1044720"/>
            </a:xfrm>
            <a:prstGeom prst="straightConnector1">
              <a:avLst/>
            </a:prstGeom>
            <a:ln w="34920">
              <a:solidFill>
                <a:srgbClr val="FFFFFF"/>
              </a:solidFill>
              <a:miter/>
            </a:ln>
          </p:spPr>
        </p:cxnSp>
        <p:cxnSp>
          <p:nvCxnSpPr>
            <p:cNvPr id="1143" name="直線接點 144"/>
            <p:cNvCxnSpPr/>
            <p:nvPr/>
          </p:nvCxnSpPr>
          <p:spPr>
            <a:xfrm>
              <a:off x="7238880" y="2095200"/>
              <a:ext cx="360" cy="1044360"/>
            </a:xfrm>
            <a:prstGeom prst="straightConnector1">
              <a:avLst/>
            </a:prstGeom>
            <a:ln w="34920">
              <a:solidFill>
                <a:srgbClr val="FFFFFF"/>
              </a:solidFill>
              <a:miter/>
            </a:ln>
          </p:spPr>
        </p:cxnSp>
        <p:cxnSp>
          <p:nvCxnSpPr>
            <p:cNvPr id="1144" name="直線接點 145"/>
            <p:cNvCxnSpPr/>
            <p:nvPr/>
          </p:nvCxnSpPr>
          <p:spPr>
            <a:xfrm flipH="1">
              <a:off x="2821680" y="2632320"/>
              <a:ext cx="6617880" cy="360"/>
            </a:xfrm>
            <a:prstGeom prst="straightConnector1">
              <a:avLst/>
            </a:prstGeom>
            <a:ln w="34920">
              <a:solidFill>
                <a:srgbClr val="FFFFFF"/>
              </a:solidFill>
              <a:miter/>
            </a:ln>
          </p:spPr>
        </p:cxnSp>
      </p:grpSp>
      <p:grpSp>
        <p:nvGrpSpPr>
          <p:cNvPr id="1145" name="群組 15"/>
          <p:cNvGrpSpPr/>
          <p:nvPr/>
        </p:nvGrpSpPr>
        <p:grpSpPr>
          <a:xfrm>
            <a:off x="2871720" y="3223800"/>
            <a:ext cx="2127240" cy="2613960"/>
            <a:chOff x="2871720" y="3223800"/>
            <a:chExt cx="2127240" cy="2613960"/>
          </a:xfrm>
        </p:grpSpPr>
        <p:pic>
          <p:nvPicPr>
            <p:cNvPr id="1146" name="圖片 10"/>
            <p:cNvPicPr/>
            <p:nvPr/>
          </p:nvPicPr>
          <p:blipFill>
            <a:blip r:embed="rId4"/>
            <a:srcRect l="8007" t="6601" r="9695" b="13947"/>
            <a:stretch/>
          </p:blipFill>
          <p:spPr>
            <a:xfrm>
              <a:off x="2871720" y="3223800"/>
              <a:ext cx="1960920" cy="2613960"/>
            </a:xfrm>
            <a:prstGeom prst="rect">
              <a:avLst/>
            </a:prstGeom>
            <a:ln w="12600">
              <a:noFill/>
            </a:ln>
          </p:spPr>
        </p:pic>
        <p:sp>
          <p:nvSpPr>
            <p:cNvPr id="1147" name="文字方塊 245"/>
            <p:cNvSpPr txBox="1"/>
            <p:nvPr/>
          </p:nvSpPr>
          <p:spPr>
            <a:xfrm>
              <a:off x="3414600" y="3624120"/>
              <a:ext cx="1584360" cy="366120"/>
            </a:xfrm>
            <a:prstGeom prst="rect">
              <a:avLst/>
            </a:prstGeom>
            <a:noFill/>
            <a:ln w="0">
              <a:noFill/>
            </a:ln>
          </p:spPr>
          <p:txBody>
            <a:bodyPr>
              <a:noAutofit/>
            </a:bodyPr>
            <a:lstStyle/>
            <a:p>
              <a:pPr>
                <a:lnSpc>
                  <a:spcPct val="100000"/>
                </a:lnSpc>
              </a:pPr>
              <a:r>
                <a:rPr lang="zh-TW" sz="1800" b="1" strike="noStrike" spc="-1">
                  <a:solidFill>
                    <a:srgbClr val="FF0000"/>
                  </a:solidFill>
                  <a:latin typeface="微軟正黑體"/>
                  <a:ea typeface="微軟正黑體"/>
                </a:rPr>
                <a:t>試題難度：易</a:t>
              </a:r>
              <a:endParaRPr lang="en-US" sz="1800" b="0" strike="noStrike" spc="-1">
                <a:latin typeface="Arial"/>
              </a:endParaRPr>
            </a:p>
          </p:txBody>
        </p:sp>
      </p:grpSp>
      <p:grpSp>
        <p:nvGrpSpPr>
          <p:cNvPr id="1148" name="群組 16"/>
          <p:cNvGrpSpPr/>
          <p:nvPr/>
        </p:nvGrpSpPr>
        <p:grpSpPr>
          <a:xfrm>
            <a:off x="5148000" y="3156120"/>
            <a:ext cx="2071800" cy="2831400"/>
            <a:chOff x="5148000" y="3156120"/>
            <a:chExt cx="2071800" cy="2831400"/>
          </a:xfrm>
        </p:grpSpPr>
        <p:pic>
          <p:nvPicPr>
            <p:cNvPr id="1149" name="圖片 12"/>
            <p:cNvPicPr/>
            <p:nvPr/>
          </p:nvPicPr>
          <p:blipFill>
            <a:blip r:embed="rId5"/>
            <a:srcRect l="8847" t="5793" r="8710" b="9765"/>
            <a:stretch/>
          </p:blipFill>
          <p:spPr>
            <a:xfrm>
              <a:off x="5148000" y="3156120"/>
              <a:ext cx="2001960" cy="2831400"/>
            </a:xfrm>
            <a:prstGeom prst="rect">
              <a:avLst/>
            </a:prstGeom>
            <a:ln w="12600">
              <a:noFill/>
            </a:ln>
          </p:spPr>
        </p:pic>
        <p:sp>
          <p:nvSpPr>
            <p:cNvPr id="1150" name="文字方塊 246"/>
            <p:cNvSpPr txBox="1"/>
            <p:nvPr/>
          </p:nvSpPr>
          <p:spPr>
            <a:xfrm>
              <a:off x="5635440" y="3624120"/>
              <a:ext cx="1584360" cy="366120"/>
            </a:xfrm>
            <a:prstGeom prst="rect">
              <a:avLst/>
            </a:prstGeom>
            <a:noFill/>
            <a:ln w="0">
              <a:noFill/>
            </a:ln>
          </p:spPr>
          <p:txBody>
            <a:bodyPr>
              <a:noAutofit/>
            </a:bodyPr>
            <a:lstStyle/>
            <a:p>
              <a:pPr>
                <a:lnSpc>
                  <a:spcPct val="100000"/>
                </a:lnSpc>
              </a:pPr>
              <a:r>
                <a:rPr lang="zh-TW" sz="1800" b="1" strike="noStrike" spc="-1">
                  <a:solidFill>
                    <a:srgbClr val="FF0000"/>
                  </a:solidFill>
                  <a:latin typeface="微軟正黑體"/>
                  <a:ea typeface="微軟正黑體"/>
                </a:rPr>
                <a:t>試題難度：中</a:t>
              </a:r>
              <a:endParaRPr lang="en-US" sz="1800" b="0" strike="noStrike" spc="-1">
                <a:latin typeface="Arial"/>
              </a:endParaRPr>
            </a:p>
          </p:txBody>
        </p:sp>
      </p:grpSp>
      <p:grpSp>
        <p:nvGrpSpPr>
          <p:cNvPr id="1151" name="群組 17"/>
          <p:cNvGrpSpPr/>
          <p:nvPr/>
        </p:nvGrpSpPr>
        <p:grpSpPr>
          <a:xfrm>
            <a:off x="7298640" y="3173040"/>
            <a:ext cx="2106720" cy="2592720"/>
            <a:chOff x="7298640" y="3173040"/>
            <a:chExt cx="2106720" cy="2592720"/>
          </a:xfrm>
        </p:grpSpPr>
        <p:pic>
          <p:nvPicPr>
            <p:cNvPr id="1152" name="圖片 14"/>
            <p:cNvPicPr/>
            <p:nvPr/>
          </p:nvPicPr>
          <p:blipFill>
            <a:blip r:embed="rId6"/>
            <a:srcRect l="8847" t="5788" r="8710" b="15169"/>
            <a:stretch/>
          </p:blipFill>
          <p:spPr>
            <a:xfrm>
              <a:off x="7298640" y="3173040"/>
              <a:ext cx="1958760" cy="2592720"/>
            </a:xfrm>
            <a:prstGeom prst="rect">
              <a:avLst/>
            </a:prstGeom>
            <a:ln w="12600">
              <a:noFill/>
            </a:ln>
          </p:spPr>
        </p:pic>
        <p:sp>
          <p:nvSpPr>
            <p:cNvPr id="1153" name="文字方塊 247"/>
            <p:cNvSpPr txBox="1"/>
            <p:nvPr/>
          </p:nvSpPr>
          <p:spPr>
            <a:xfrm>
              <a:off x="7821000" y="3624120"/>
              <a:ext cx="1584360" cy="366120"/>
            </a:xfrm>
            <a:prstGeom prst="rect">
              <a:avLst/>
            </a:prstGeom>
            <a:noFill/>
            <a:ln w="0">
              <a:noFill/>
            </a:ln>
          </p:spPr>
          <p:txBody>
            <a:bodyPr>
              <a:noAutofit/>
            </a:bodyPr>
            <a:lstStyle/>
            <a:p>
              <a:pPr>
                <a:lnSpc>
                  <a:spcPct val="100000"/>
                </a:lnSpc>
              </a:pPr>
              <a:r>
                <a:rPr lang="zh-TW" sz="1800" b="1" strike="noStrike" spc="-1">
                  <a:solidFill>
                    <a:srgbClr val="FF0000"/>
                  </a:solidFill>
                  <a:latin typeface="微軟正黑體"/>
                  <a:ea typeface="微軟正黑體"/>
                </a:rPr>
                <a:t>試題難度：難</a:t>
              </a:r>
              <a:endParaRPr lang="en-US" sz="1800" b="0" strike="noStrike" spc="-1">
                <a:latin typeface="Arial"/>
              </a:endParaRPr>
            </a:p>
          </p:txBody>
        </p:sp>
      </p:grpSp>
      <p:grpSp>
        <p:nvGrpSpPr>
          <p:cNvPr id="1154" name="群組 8"/>
          <p:cNvGrpSpPr/>
          <p:nvPr/>
        </p:nvGrpSpPr>
        <p:grpSpPr>
          <a:xfrm>
            <a:off x="3363840" y="2672280"/>
            <a:ext cx="1160280" cy="441360"/>
            <a:chOff x="3363840" y="2672280"/>
            <a:chExt cx="1160280" cy="441360"/>
          </a:xfrm>
        </p:grpSpPr>
        <p:pic>
          <p:nvPicPr>
            <p:cNvPr id="1155" name="圖片 7"/>
            <p:cNvPicPr/>
            <p:nvPr/>
          </p:nvPicPr>
          <p:blipFill>
            <a:blip r:embed="rId7"/>
            <a:stretch/>
          </p:blipFill>
          <p:spPr>
            <a:xfrm>
              <a:off x="3363840" y="2679120"/>
              <a:ext cx="306720" cy="427320"/>
            </a:xfrm>
            <a:prstGeom prst="rect">
              <a:avLst/>
            </a:prstGeom>
            <a:ln w="12600">
              <a:noFill/>
            </a:ln>
          </p:spPr>
        </p:pic>
        <p:pic>
          <p:nvPicPr>
            <p:cNvPr id="1156" name="圖片 51"/>
            <p:cNvPicPr/>
            <p:nvPr/>
          </p:nvPicPr>
          <p:blipFill>
            <a:blip r:embed="rId7"/>
            <a:stretch/>
          </p:blipFill>
          <p:spPr>
            <a:xfrm>
              <a:off x="3655440" y="2686320"/>
              <a:ext cx="306720" cy="427320"/>
            </a:xfrm>
            <a:prstGeom prst="rect">
              <a:avLst/>
            </a:prstGeom>
            <a:ln w="12600">
              <a:noFill/>
            </a:ln>
          </p:spPr>
        </p:pic>
        <p:pic>
          <p:nvPicPr>
            <p:cNvPr id="1157" name="圖片 52"/>
            <p:cNvPicPr/>
            <p:nvPr/>
          </p:nvPicPr>
          <p:blipFill>
            <a:blip r:embed="rId7"/>
            <a:stretch/>
          </p:blipFill>
          <p:spPr>
            <a:xfrm>
              <a:off x="3935160" y="2679120"/>
              <a:ext cx="306720" cy="427320"/>
            </a:xfrm>
            <a:prstGeom prst="rect">
              <a:avLst/>
            </a:prstGeom>
            <a:ln w="12600">
              <a:noFill/>
            </a:ln>
          </p:spPr>
        </p:pic>
        <p:pic>
          <p:nvPicPr>
            <p:cNvPr id="1158" name="圖片 53"/>
            <p:cNvPicPr/>
            <p:nvPr/>
          </p:nvPicPr>
          <p:blipFill>
            <a:blip r:embed="rId7"/>
            <a:stretch/>
          </p:blipFill>
          <p:spPr>
            <a:xfrm>
              <a:off x="4217400" y="2672280"/>
              <a:ext cx="306720" cy="427320"/>
            </a:xfrm>
            <a:prstGeom prst="rect">
              <a:avLst/>
            </a:prstGeom>
            <a:ln w="12600">
              <a:noFill/>
            </a:ln>
          </p:spPr>
        </p:pic>
      </p:grpSp>
      <p:grpSp>
        <p:nvGrpSpPr>
          <p:cNvPr id="1159" name="群組 9"/>
          <p:cNvGrpSpPr/>
          <p:nvPr/>
        </p:nvGrpSpPr>
        <p:grpSpPr>
          <a:xfrm>
            <a:off x="5268960" y="2679120"/>
            <a:ext cx="1718640" cy="446760"/>
            <a:chOff x="5268960" y="2679120"/>
            <a:chExt cx="1718640" cy="446760"/>
          </a:xfrm>
        </p:grpSpPr>
        <p:pic>
          <p:nvPicPr>
            <p:cNvPr id="1160" name="圖片 54"/>
            <p:cNvPicPr/>
            <p:nvPr/>
          </p:nvPicPr>
          <p:blipFill>
            <a:blip r:embed="rId7"/>
            <a:stretch/>
          </p:blipFill>
          <p:spPr>
            <a:xfrm>
              <a:off x="5268960" y="2691720"/>
              <a:ext cx="306720" cy="427320"/>
            </a:xfrm>
            <a:prstGeom prst="rect">
              <a:avLst/>
            </a:prstGeom>
            <a:ln w="12600">
              <a:noFill/>
            </a:ln>
          </p:spPr>
        </p:pic>
        <p:pic>
          <p:nvPicPr>
            <p:cNvPr id="1161" name="圖片 55"/>
            <p:cNvPicPr/>
            <p:nvPr/>
          </p:nvPicPr>
          <p:blipFill>
            <a:blip r:embed="rId7"/>
            <a:stretch/>
          </p:blipFill>
          <p:spPr>
            <a:xfrm>
              <a:off x="5560200" y="2698560"/>
              <a:ext cx="306720" cy="427320"/>
            </a:xfrm>
            <a:prstGeom prst="rect">
              <a:avLst/>
            </a:prstGeom>
            <a:ln w="12600">
              <a:noFill/>
            </a:ln>
          </p:spPr>
        </p:pic>
        <p:pic>
          <p:nvPicPr>
            <p:cNvPr id="1162" name="圖片 56"/>
            <p:cNvPicPr/>
            <p:nvPr/>
          </p:nvPicPr>
          <p:blipFill>
            <a:blip r:embed="rId7"/>
            <a:stretch/>
          </p:blipFill>
          <p:spPr>
            <a:xfrm>
              <a:off x="5840280" y="2691720"/>
              <a:ext cx="306720" cy="427320"/>
            </a:xfrm>
            <a:prstGeom prst="rect">
              <a:avLst/>
            </a:prstGeom>
            <a:ln w="12600">
              <a:noFill/>
            </a:ln>
          </p:spPr>
        </p:pic>
        <p:pic>
          <p:nvPicPr>
            <p:cNvPr id="1163" name="圖片 57"/>
            <p:cNvPicPr/>
            <p:nvPr/>
          </p:nvPicPr>
          <p:blipFill>
            <a:blip r:embed="rId7"/>
            <a:stretch/>
          </p:blipFill>
          <p:spPr>
            <a:xfrm>
              <a:off x="6122520" y="2684520"/>
              <a:ext cx="306720" cy="427320"/>
            </a:xfrm>
            <a:prstGeom prst="rect">
              <a:avLst/>
            </a:prstGeom>
            <a:ln w="12600">
              <a:noFill/>
            </a:ln>
          </p:spPr>
        </p:pic>
        <p:pic>
          <p:nvPicPr>
            <p:cNvPr id="1164" name="圖片 58"/>
            <p:cNvPicPr/>
            <p:nvPr/>
          </p:nvPicPr>
          <p:blipFill>
            <a:blip r:embed="rId7"/>
            <a:stretch/>
          </p:blipFill>
          <p:spPr>
            <a:xfrm>
              <a:off x="6398640" y="2686320"/>
              <a:ext cx="306720" cy="427320"/>
            </a:xfrm>
            <a:prstGeom prst="rect">
              <a:avLst/>
            </a:prstGeom>
            <a:ln w="12600">
              <a:noFill/>
            </a:ln>
          </p:spPr>
        </p:pic>
        <p:pic>
          <p:nvPicPr>
            <p:cNvPr id="1165" name="圖片 59"/>
            <p:cNvPicPr/>
            <p:nvPr/>
          </p:nvPicPr>
          <p:blipFill>
            <a:blip r:embed="rId7"/>
            <a:stretch/>
          </p:blipFill>
          <p:spPr>
            <a:xfrm>
              <a:off x="6680880" y="2679120"/>
              <a:ext cx="306720" cy="427320"/>
            </a:xfrm>
            <a:prstGeom prst="rect">
              <a:avLst/>
            </a:prstGeom>
            <a:ln w="12600">
              <a:noFill/>
            </a:ln>
          </p:spPr>
        </p:pic>
      </p:grpSp>
      <p:grpSp>
        <p:nvGrpSpPr>
          <p:cNvPr id="1166" name="群組 62"/>
          <p:cNvGrpSpPr/>
          <p:nvPr/>
        </p:nvGrpSpPr>
        <p:grpSpPr>
          <a:xfrm>
            <a:off x="7782120" y="2668680"/>
            <a:ext cx="1160280" cy="441360"/>
            <a:chOff x="7782120" y="2668680"/>
            <a:chExt cx="1160280" cy="441360"/>
          </a:xfrm>
        </p:grpSpPr>
        <p:pic>
          <p:nvPicPr>
            <p:cNvPr id="1167" name="圖片 63"/>
            <p:cNvPicPr/>
            <p:nvPr/>
          </p:nvPicPr>
          <p:blipFill>
            <a:blip r:embed="rId7"/>
            <a:stretch/>
          </p:blipFill>
          <p:spPr>
            <a:xfrm>
              <a:off x="7782120" y="2675880"/>
              <a:ext cx="306720" cy="427320"/>
            </a:xfrm>
            <a:prstGeom prst="rect">
              <a:avLst/>
            </a:prstGeom>
            <a:ln w="12600">
              <a:noFill/>
            </a:ln>
          </p:spPr>
        </p:pic>
        <p:pic>
          <p:nvPicPr>
            <p:cNvPr id="1168" name="圖片 64"/>
            <p:cNvPicPr/>
            <p:nvPr/>
          </p:nvPicPr>
          <p:blipFill>
            <a:blip r:embed="rId7"/>
            <a:stretch/>
          </p:blipFill>
          <p:spPr>
            <a:xfrm>
              <a:off x="8073360" y="2682720"/>
              <a:ext cx="306720" cy="427320"/>
            </a:xfrm>
            <a:prstGeom prst="rect">
              <a:avLst/>
            </a:prstGeom>
            <a:ln w="12600">
              <a:noFill/>
            </a:ln>
          </p:spPr>
        </p:pic>
        <p:pic>
          <p:nvPicPr>
            <p:cNvPr id="1169" name="圖片 65"/>
            <p:cNvPicPr/>
            <p:nvPr/>
          </p:nvPicPr>
          <p:blipFill>
            <a:blip r:embed="rId7"/>
            <a:stretch/>
          </p:blipFill>
          <p:spPr>
            <a:xfrm>
              <a:off x="8353440" y="2675880"/>
              <a:ext cx="306720" cy="427320"/>
            </a:xfrm>
            <a:prstGeom prst="rect">
              <a:avLst/>
            </a:prstGeom>
            <a:ln w="12600">
              <a:noFill/>
            </a:ln>
          </p:spPr>
        </p:pic>
        <p:pic>
          <p:nvPicPr>
            <p:cNvPr id="1170" name="圖片 66"/>
            <p:cNvPicPr/>
            <p:nvPr/>
          </p:nvPicPr>
          <p:blipFill>
            <a:blip r:embed="rId7"/>
            <a:stretch/>
          </p:blipFill>
          <p:spPr>
            <a:xfrm>
              <a:off x="8635680" y="2668680"/>
              <a:ext cx="306720" cy="427320"/>
            </a:xfrm>
            <a:prstGeom prst="rect">
              <a:avLst/>
            </a:prstGeom>
            <a:ln w="12600">
              <a:noFill/>
            </a:ln>
          </p:spPr>
        </p:pic>
      </p:grpSp>
      <p:sp>
        <p:nvSpPr>
          <p:cNvPr id="1171" name="投影片編號版面配置區 1"/>
          <p:cNvSpPr txBox="1"/>
          <p:nvPr/>
        </p:nvSpPr>
        <p:spPr>
          <a:xfrm>
            <a:off x="11728080" y="6383880"/>
            <a:ext cx="525600" cy="365040"/>
          </a:xfrm>
          <a:prstGeom prst="rect">
            <a:avLst/>
          </a:prstGeom>
          <a:noFill/>
          <a:ln w="0">
            <a:noFill/>
          </a:ln>
        </p:spPr>
        <p:txBody>
          <a:bodyPr anchor="ctr">
            <a:noAutofit/>
          </a:bodyPr>
          <a:lstStyle/>
          <a:p>
            <a:pPr>
              <a:lnSpc>
                <a:spcPct val="100000"/>
              </a:lnSpc>
            </a:pPr>
            <a:fld id="{4D315589-F2BA-4F7B-80B5-C3A97B28CFBE}" type="slidenum">
              <a:rPr lang="en-US" sz="1600" b="0" strike="noStrike" spc="-1">
                <a:solidFill>
                  <a:srgbClr val="000000"/>
                </a:solidFill>
                <a:latin typeface="Arial"/>
              </a:rPr>
              <a:t>6</a:t>
            </a:fld>
            <a:endParaRPr lang="en-US" sz="16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0" presetClass="entr" presetSubtype="8" fill="hold" nodeType="clickEffect">
                                  <p:stCondLst>
                                    <p:cond delay="0"/>
                                  </p:stCondLst>
                                  <p:childTnLst>
                                    <p:set>
                                      <p:cBhvr>
                                        <p:cTn id="6" dur="1" fill="hold">
                                          <p:stCondLst>
                                            <p:cond delay="0"/>
                                          </p:stCondLst>
                                        </p:cTn>
                                        <p:tgtEl>
                                          <p:spTgt spid="1134"/>
                                        </p:tgtEl>
                                        <p:attrNameLst>
                                          <p:attrName>style.visibility</p:attrName>
                                        </p:attrNameLst>
                                      </p:cBhvr>
                                      <p:to>
                                        <p:strVal val="visible"/>
                                      </p:to>
                                    </p:set>
                                    <p:animEffect transition="in" filter="slide(fromLeft)">
                                      <p:cBhvr additive="repl">
                                        <p:cTn id="7" dur="500"/>
                                        <p:tgtEl>
                                          <p:spTgt spid="1134"/>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0" fill="hold" nodeType="clickEffect">
                                  <p:stCondLst>
                                    <p:cond delay="0"/>
                                  </p:stCondLst>
                                  <p:childTnLst>
                                    <p:set>
                                      <p:cBhvr>
                                        <p:cTn id="11" dur="1" fill="hold">
                                          <p:stCondLst>
                                            <p:cond delay="0"/>
                                          </p:stCondLst>
                                        </p:cTn>
                                        <p:tgtEl>
                                          <p:spTgt spid="1145"/>
                                        </p:tgtEl>
                                        <p:attrNameLst>
                                          <p:attrName>style.visibility</p:attrName>
                                        </p:attrNameLst>
                                      </p:cBhvr>
                                      <p:to>
                                        <p:strVal val="visible"/>
                                      </p:to>
                                    </p:set>
                                    <p:animEffect transition="in" filter="fade">
                                      <p:cBhvr additive="repl">
                                        <p:cTn id="12" dur="250"/>
                                        <p:tgtEl>
                                          <p:spTgt spid="1145"/>
                                        </p:tgtEl>
                                      </p:cBhvr>
                                    </p:animEffect>
                                  </p:childTnLst>
                                </p:cTn>
                              </p:par>
                            </p:childTnLst>
                          </p:cTn>
                        </p:par>
                        <p:par>
                          <p:cTn id="13" fill="hold">
                            <p:stCondLst>
                              <p:cond delay="250"/>
                            </p:stCondLst>
                            <p:childTnLst>
                              <p:par>
                                <p:cTn id="14" presetID="0" presetClass="entr" presetSubtype="0" fill="hold" nodeType="afterEffect">
                                  <p:stCondLst>
                                    <p:cond delay="250"/>
                                  </p:stCondLst>
                                  <p:childTnLst>
                                    <p:set>
                                      <p:cBhvr>
                                        <p:cTn id="15" dur="1" fill="hold">
                                          <p:stCondLst>
                                            <p:cond delay="0"/>
                                          </p:stCondLst>
                                        </p:cTn>
                                        <p:tgtEl>
                                          <p:spTgt spid="1148"/>
                                        </p:tgtEl>
                                        <p:attrNameLst>
                                          <p:attrName>style.visibility</p:attrName>
                                        </p:attrNameLst>
                                      </p:cBhvr>
                                      <p:to>
                                        <p:strVal val="visible"/>
                                      </p:to>
                                    </p:set>
                                    <p:animEffect transition="in" filter="fade">
                                      <p:cBhvr additive="repl">
                                        <p:cTn id="16" dur="250"/>
                                        <p:tgtEl>
                                          <p:spTgt spid="1148"/>
                                        </p:tgtEl>
                                      </p:cBhvr>
                                    </p:animEffect>
                                  </p:childTnLst>
                                </p:cTn>
                              </p:par>
                            </p:childTnLst>
                          </p:cTn>
                        </p:par>
                        <p:par>
                          <p:cTn id="17" fill="hold">
                            <p:stCondLst>
                              <p:cond delay="750"/>
                            </p:stCondLst>
                            <p:childTnLst>
                              <p:par>
                                <p:cTn id="18" presetID="0" presetClass="entr" presetSubtype="0" fill="hold" nodeType="afterEffect">
                                  <p:stCondLst>
                                    <p:cond delay="250"/>
                                  </p:stCondLst>
                                  <p:childTnLst>
                                    <p:set>
                                      <p:cBhvr>
                                        <p:cTn id="19" dur="1" fill="hold">
                                          <p:stCondLst>
                                            <p:cond delay="0"/>
                                          </p:stCondLst>
                                        </p:cTn>
                                        <p:tgtEl>
                                          <p:spTgt spid="1151"/>
                                        </p:tgtEl>
                                        <p:attrNameLst>
                                          <p:attrName>style.visibility</p:attrName>
                                        </p:attrNameLst>
                                      </p:cBhvr>
                                      <p:to>
                                        <p:strVal val="visible"/>
                                      </p:to>
                                    </p:set>
                                    <p:animEffect transition="in" filter="fade">
                                      <p:cBhvr additive="repl">
                                        <p:cTn id="20" dur="250"/>
                                        <p:tgtEl>
                                          <p:spTgt spid="1151"/>
                                        </p:tgtEl>
                                      </p:cBhvr>
                                    </p:animEffect>
                                  </p:childTnLst>
                                </p:cTn>
                              </p:par>
                            </p:childTnLst>
                          </p:cTn>
                        </p:par>
                      </p:childTnLst>
                    </p:cTn>
                  </p:par>
                  <p:par>
                    <p:cTn id="21" fill="hold">
                      <p:stCondLst>
                        <p:cond delay="indefinite"/>
                      </p:stCondLst>
                      <p:childTnLst>
                        <p:par>
                          <p:cTn id="22" fill="hold">
                            <p:stCondLst>
                              <p:cond delay="0"/>
                            </p:stCondLst>
                            <p:childTnLst>
                              <p:par>
                                <p:cTn id="23" presetID="0" presetClass="entr" presetSubtype="1" fill="hold" nodeType="clickEffect">
                                  <p:stCondLst>
                                    <p:cond delay="0"/>
                                  </p:stCondLst>
                                  <p:childTnLst>
                                    <p:set>
                                      <p:cBhvr>
                                        <p:cTn id="24" dur="1" fill="hold">
                                          <p:stCondLst>
                                            <p:cond delay="0"/>
                                          </p:stCondLst>
                                        </p:cTn>
                                        <p:tgtEl>
                                          <p:spTgt spid="1130"/>
                                        </p:tgtEl>
                                        <p:attrNameLst>
                                          <p:attrName>style.visibility</p:attrName>
                                        </p:attrNameLst>
                                      </p:cBhvr>
                                      <p:to>
                                        <p:strVal val="visible"/>
                                      </p:to>
                                    </p:set>
                                    <p:animEffect transition="in" filter="slide(fromTop)">
                                      <p:cBhvr additive="repl">
                                        <p:cTn id="25" dur="500"/>
                                        <p:tgtEl>
                                          <p:spTgt spid="1130"/>
                                        </p:tgtEl>
                                      </p:cBhvr>
                                    </p:animEffect>
                                  </p:childTnLst>
                                </p:cTn>
                              </p:par>
                            </p:childTnLst>
                          </p:cTn>
                        </p:par>
                        <p:par>
                          <p:cTn id="26" fill="hold">
                            <p:stCondLst>
                              <p:cond delay="500"/>
                            </p:stCondLst>
                            <p:childTnLst>
                              <p:par>
                                <p:cTn id="27" presetID="0" presetClass="entr" presetSubtype="10" fill="hold" nodeType="afterEffect">
                                  <p:stCondLst>
                                    <p:cond delay="0"/>
                                  </p:stCondLst>
                                  <p:childTnLst>
                                    <p:set>
                                      <p:cBhvr>
                                        <p:cTn id="28" dur="1" fill="hold">
                                          <p:stCondLst>
                                            <p:cond delay="0"/>
                                          </p:stCondLst>
                                        </p:cTn>
                                        <p:tgtEl>
                                          <p:spTgt spid="1133"/>
                                        </p:tgtEl>
                                        <p:attrNameLst>
                                          <p:attrName>style.visibility</p:attrName>
                                        </p:attrNameLst>
                                      </p:cBhvr>
                                      <p:to>
                                        <p:strVal val="visible"/>
                                      </p:to>
                                    </p:set>
                                    <p:animEffect transition="in" filter="fade">
                                      <p:cBhvr additive="repl">
                                        <p:cTn id="29" dur="500"/>
                                        <p:tgtEl>
                                          <p:spTgt spid="1133"/>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entr" presetSubtype="0" fill="hold" nodeType="clickEffect">
                                  <p:stCondLst>
                                    <p:cond delay="0"/>
                                  </p:stCondLst>
                                  <p:childTnLst>
                                    <p:set>
                                      <p:cBhvr>
                                        <p:cTn id="33" dur="1" fill="hold">
                                          <p:stCondLst>
                                            <p:cond delay="0"/>
                                          </p:stCondLst>
                                        </p:cTn>
                                        <p:tgtEl>
                                          <p:spTgt spid="1154"/>
                                        </p:tgtEl>
                                        <p:attrNameLst>
                                          <p:attrName>style.visibility</p:attrName>
                                        </p:attrNameLst>
                                      </p:cBhvr>
                                      <p:to>
                                        <p:strVal val="visible"/>
                                      </p:to>
                                    </p:set>
                                  </p:childTnLst>
                                </p:cTn>
                              </p:par>
                            </p:childTnLst>
                          </p:cTn>
                        </p:par>
                        <p:par>
                          <p:cTn id="34" fill="hold">
                            <p:stCondLst>
                              <p:cond delay="0"/>
                            </p:stCondLst>
                            <p:childTnLst>
                              <p:par>
                                <p:cTn id="35" presetID="0" presetClass="entr" presetSubtype="0" fill="hold" nodeType="afterEffect">
                                  <p:stCondLst>
                                    <p:cond delay="500"/>
                                  </p:stCondLst>
                                  <p:childTnLst>
                                    <p:set>
                                      <p:cBhvr>
                                        <p:cTn id="36" dur="1" fill="hold">
                                          <p:stCondLst>
                                            <p:cond delay="0"/>
                                          </p:stCondLst>
                                        </p:cTn>
                                        <p:tgtEl>
                                          <p:spTgt spid="1159"/>
                                        </p:tgtEl>
                                        <p:attrNameLst>
                                          <p:attrName>style.visibility</p:attrName>
                                        </p:attrNameLst>
                                      </p:cBhvr>
                                      <p:to>
                                        <p:strVal val="visible"/>
                                      </p:to>
                                    </p:set>
                                  </p:childTnLst>
                                </p:cTn>
                              </p:par>
                            </p:childTnLst>
                          </p:cTn>
                        </p:par>
                        <p:par>
                          <p:cTn id="37" fill="hold">
                            <p:stCondLst>
                              <p:cond delay="500"/>
                            </p:stCondLst>
                            <p:childTnLst>
                              <p:par>
                                <p:cTn id="38" presetID="0" presetClass="entr" presetSubtype="0" fill="hold" nodeType="afterEffect">
                                  <p:stCondLst>
                                    <p:cond delay="500"/>
                                  </p:stCondLst>
                                  <p:childTnLst>
                                    <p:set>
                                      <p:cBhvr>
                                        <p:cTn id="39" dur="1" fill="hold">
                                          <p:stCondLst>
                                            <p:cond delay="0"/>
                                          </p:stCondLst>
                                        </p:cTn>
                                        <p:tgtEl>
                                          <p:spTgt spid="1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2" name="矩形: 圓角化對角角落 22"/>
          <p:cNvSpPr/>
          <p:nvPr/>
        </p:nvSpPr>
        <p:spPr>
          <a:xfrm rot="16200000">
            <a:off x="1151280" y="1733760"/>
            <a:ext cx="2596320" cy="3430440"/>
          </a:xfrm>
          <a:custGeom>
            <a:avLst/>
            <a:gdLst/>
            <a:ahLst/>
            <a:cxnLst/>
            <a:rect l="l" t="t" r="r" b="b"/>
            <a:pathLst>
              <a:path w="21600" h="28538">
                <a:moveTo>
                  <a:pt x="3600" y="0"/>
                </a:moveTo>
                <a:lnTo>
                  <a:pt x="21600" y="0"/>
                </a:lnTo>
                <a:lnTo>
                  <a:pt x="21600" y="24938"/>
                </a:lnTo>
                <a:lnTo>
                  <a:pt x="0" y="28538"/>
                </a:lnTo>
                <a:lnTo>
                  <a:pt x="0" y="3600"/>
                </a:lnTo>
                <a:close/>
              </a:path>
            </a:pathLst>
          </a:custGeom>
          <a:solidFill>
            <a:srgbClr val="FBE5D6"/>
          </a:solidFill>
          <a:ln w="44280">
            <a:solidFill>
              <a:srgbClr val="843C0C"/>
            </a:solidFill>
            <a:miter/>
          </a:ln>
        </p:spPr>
        <p:style>
          <a:lnRef idx="0">
            <a:scrgbClr r="0" g="0" b="0"/>
          </a:lnRef>
          <a:fillRef idx="0">
            <a:scrgbClr r="0" g="0" b="0"/>
          </a:fillRef>
          <a:effectRef idx="0">
            <a:scrgbClr r="0" g="0" b="0"/>
          </a:effectRef>
          <a:fontRef idx="minor"/>
        </p:style>
      </p:sp>
      <p:sp>
        <p:nvSpPr>
          <p:cNvPr id="1173" name="矩形: 圓角化對角角落 23"/>
          <p:cNvSpPr/>
          <p:nvPr/>
        </p:nvSpPr>
        <p:spPr>
          <a:xfrm rot="16200000">
            <a:off x="4804200" y="1736280"/>
            <a:ext cx="2596320" cy="3430440"/>
          </a:xfrm>
          <a:custGeom>
            <a:avLst/>
            <a:gdLst/>
            <a:ahLst/>
            <a:cxnLst/>
            <a:rect l="l" t="t" r="r" b="b"/>
            <a:pathLst>
              <a:path w="21600" h="28538">
                <a:moveTo>
                  <a:pt x="3600" y="0"/>
                </a:moveTo>
                <a:lnTo>
                  <a:pt x="21600" y="0"/>
                </a:lnTo>
                <a:lnTo>
                  <a:pt x="21600" y="24938"/>
                </a:lnTo>
                <a:lnTo>
                  <a:pt x="0" y="28538"/>
                </a:lnTo>
                <a:lnTo>
                  <a:pt x="0" y="3600"/>
                </a:lnTo>
                <a:close/>
              </a:path>
            </a:pathLst>
          </a:custGeom>
          <a:solidFill>
            <a:srgbClr val="DEEBF7"/>
          </a:solidFill>
          <a:ln w="44280">
            <a:solidFill>
              <a:srgbClr val="1F4E79"/>
            </a:solidFill>
            <a:miter/>
          </a:ln>
        </p:spPr>
        <p:style>
          <a:lnRef idx="0">
            <a:scrgbClr r="0" g="0" b="0"/>
          </a:lnRef>
          <a:fillRef idx="0">
            <a:scrgbClr r="0" g="0" b="0"/>
          </a:fillRef>
          <a:effectRef idx="0">
            <a:scrgbClr r="0" g="0" b="0"/>
          </a:effectRef>
          <a:fontRef idx="minor"/>
        </p:style>
      </p:sp>
      <p:sp>
        <p:nvSpPr>
          <p:cNvPr id="1174" name="矩形: 圓角化對角角落 24"/>
          <p:cNvSpPr/>
          <p:nvPr/>
        </p:nvSpPr>
        <p:spPr>
          <a:xfrm rot="16200000">
            <a:off x="8439480" y="1751400"/>
            <a:ext cx="2596320" cy="3430440"/>
          </a:xfrm>
          <a:custGeom>
            <a:avLst/>
            <a:gdLst/>
            <a:ahLst/>
            <a:cxnLst/>
            <a:rect l="l" t="t" r="r" b="b"/>
            <a:pathLst>
              <a:path w="21600" h="28538">
                <a:moveTo>
                  <a:pt x="3600" y="0"/>
                </a:moveTo>
                <a:lnTo>
                  <a:pt x="21600" y="0"/>
                </a:lnTo>
                <a:lnTo>
                  <a:pt x="21600" y="24938"/>
                </a:lnTo>
                <a:lnTo>
                  <a:pt x="0" y="28538"/>
                </a:lnTo>
                <a:lnTo>
                  <a:pt x="0" y="3600"/>
                </a:lnTo>
                <a:close/>
              </a:path>
            </a:pathLst>
          </a:custGeom>
          <a:solidFill>
            <a:srgbClr val="E2F0D9"/>
          </a:solidFill>
          <a:ln w="44280">
            <a:solidFill>
              <a:srgbClr val="385723"/>
            </a:solidFill>
            <a:miter/>
          </a:ln>
        </p:spPr>
        <p:style>
          <a:lnRef idx="0">
            <a:scrgbClr r="0" g="0" b="0"/>
          </a:lnRef>
          <a:fillRef idx="0">
            <a:scrgbClr r="0" g="0" b="0"/>
          </a:fillRef>
          <a:effectRef idx="0">
            <a:scrgbClr r="0" g="0" b="0"/>
          </a:effectRef>
          <a:fontRef idx="minor"/>
        </p:style>
      </p:sp>
      <p:sp>
        <p:nvSpPr>
          <p:cNvPr id="1175" name="矩形 3"/>
          <p:cNvSpPr/>
          <p:nvPr/>
        </p:nvSpPr>
        <p:spPr>
          <a:xfrm>
            <a:off x="716040" y="2173680"/>
            <a:ext cx="2322360" cy="504000"/>
          </a:xfrm>
          <a:custGeom>
            <a:avLst/>
            <a:gdLst/>
            <a:ahLst/>
            <a:cxnLst/>
            <a:rect l="l" t="t" r="r" b="b"/>
            <a:pathLst>
              <a:path w="21600" h="21600">
                <a:moveTo>
                  <a:pt x="0" y="0"/>
                </a:moveTo>
                <a:lnTo>
                  <a:pt x="21600" y="0"/>
                </a:lnTo>
                <a:lnTo>
                  <a:pt x="21600" y="21600"/>
                </a:lnTo>
                <a:lnTo>
                  <a:pt x="0" y="21600"/>
                </a:lnTo>
                <a:close/>
              </a:path>
            </a:pathLst>
          </a:custGeom>
          <a:solidFill>
            <a:srgbClr val="843C0C"/>
          </a:solidFill>
          <a:ln w="25560">
            <a:solidFill>
              <a:srgbClr val="843C0C"/>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800" b="1" strike="noStrike" spc="-151">
                <a:solidFill>
                  <a:srgbClr val="FFFFFF"/>
                </a:solidFill>
                <a:latin typeface="標楷體"/>
                <a:ea typeface="標楷體"/>
              </a:rPr>
              <a:t>素材內容多元</a:t>
            </a:r>
            <a:endParaRPr lang="en-US" sz="2800" b="0" strike="noStrike" spc="-1">
              <a:latin typeface="Arial"/>
            </a:endParaRPr>
          </a:p>
        </p:txBody>
      </p:sp>
      <p:sp>
        <p:nvSpPr>
          <p:cNvPr id="1176" name="矩形 9"/>
          <p:cNvSpPr/>
          <p:nvPr/>
        </p:nvSpPr>
        <p:spPr>
          <a:xfrm>
            <a:off x="4378320" y="2181600"/>
            <a:ext cx="2322360" cy="522000"/>
          </a:xfrm>
          <a:custGeom>
            <a:avLst/>
            <a:gdLst/>
            <a:ahLst/>
            <a:cxnLst/>
            <a:rect l="l" t="t" r="r" b="b"/>
            <a:pathLst>
              <a:path w="21600" h="21600">
                <a:moveTo>
                  <a:pt x="0" y="0"/>
                </a:moveTo>
                <a:lnTo>
                  <a:pt x="21600" y="0"/>
                </a:lnTo>
                <a:lnTo>
                  <a:pt x="21600" y="21600"/>
                </a:lnTo>
                <a:lnTo>
                  <a:pt x="0" y="21600"/>
                </a:lnTo>
                <a:close/>
              </a:path>
            </a:pathLst>
          </a:custGeom>
          <a:solidFill>
            <a:srgbClr val="1F4E79"/>
          </a:solidFill>
          <a:ln w="25560">
            <a:solidFill>
              <a:srgbClr val="1F4E79"/>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800" b="1" strike="noStrike" spc="-151">
                <a:solidFill>
                  <a:srgbClr val="FFFFFF"/>
                </a:solidFill>
                <a:latin typeface="標楷體"/>
                <a:ea typeface="標楷體"/>
              </a:rPr>
              <a:t>文本形式多元</a:t>
            </a:r>
            <a:endParaRPr lang="en-US" sz="2800" b="0" strike="noStrike" spc="-1">
              <a:latin typeface="Arial"/>
            </a:endParaRPr>
          </a:p>
        </p:txBody>
      </p:sp>
      <p:sp>
        <p:nvSpPr>
          <p:cNvPr id="1177" name="矩形 18"/>
          <p:cNvSpPr/>
          <p:nvPr/>
        </p:nvSpPr>
        <p:spPr>
          <a:xfrm>
            <a:off x="8031600" y="2196720"/>
            <a:ext cx="2286000" cy="522000"/>
          </a:xfrm>
          <a:custGeom>
            <a:avLst/>
            <a:gdLst/>
            <a:ahLst/>
            <a:cxnLst/>
            <a:rect l="l" t="t" r="r" b="b"/>
            <a:pathLst>
              <a:path w="21600" h="21600">
                <a:moveTo>
                  <a:pt x="0" y="0"/>
                </a:moveTo>
                <a:lnTo>
                  <a:pt x="21600" y="0"/>
                </a:lnTo>
                <a:lnTo>
                  <a:pt x="21600" y="21600"/>
                </a:lnTo>
                <a:lnTo>
                  <a:pt x="0" y="21600"/>
                </a:lnTo>
                <a:close/>
              </a:path>
            </a:pathLst>
          </a:custGeom>
          <a:solidFill>
            <a:srgbClr val="385723"/>
          </a:solidFill>
          <a:ln w="25560">
            <a:solidFill>
              <a:srgbClr val="385723"/>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800" b="1" strike="noStrike" spc="-151">
                <a:solidFill>
                  <a:srgbClr val="FFFFFF"/>
                </a:solidFill>
                <a:latin typeface="標楷體"/>
                <a:ea typeface="標楷體"/>
              </a:rPr>
              <a:t>評量能力多元</a:t>
            </a:r>
            <a:endParaRPr lang="en-US" sz="2800" b="0" strike="noStrike" spc="-1">
              <a:latin typeface="Arial"/>
            </a:endParaRPr>
          </a:p>
        </p:txBody>
      </p:sp>
      <p:sp>
        <p:nvSpPr>
          <p:cNvPr id="1178" name="矩形 8"/>
          <p:cNvSpPr/>
          <p:nvPr/>
        </p:nvSpPr>
        <p:spPr>
          <a:xfrm>
            <a:off x="918720" y="2841120"/>
            <a:ext cx="3048120" cy="17647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0" rIns="0">
            <a:noAutofit/>
          </a:bodyPr>
          <a:lstStyle/>
          <a:p>
            <a:pPr marL="85680" algn="just">
              <a:lnSpc>
                <a:spcPct val="100000"/>
              </a:lnSpc>
              <a:spcBef>
                <a:spcPts val="601"/>
              </a:spcBef>
            </a:pPr>
            <a:r>
              <a:rPr lang="zh-TW" sz="2800" b="0" strike="noStrike" spc="-1">
                <a:solidFill>
                  <a:srgbClr val="843C0C"/>
                </a:solidFill>
                <a:latin typeface="標楷體"/>
                <a:ea typeface="標楷體"/>
              </a:rPr>
              <a:t>適度選用生活化、跨領域或課綱所列議題之相關素材。</a:t>
            </a:r>
            <a:endParaRPr lang="en-US" sz="2800" b="0" strike="noStrike" spc="-1">
              <a:latin typeface="Arial"/>
            </a:endParaRPr>
          </a:p>
        </p:txBody>
      </p:sp>
      <p:sp>
        <p:nvSpPr>
          <p:cNvPr id="1179" name="矩形 9"/>
          <p:cNvSpPr/>
          <p:nvPr/>
        </p:nvSpPr>
        <p:spPr>
          <a:xfrm>
            <a:off x="4581360" y="2853360"/>
            <a:ext cx="3199680" cy="174636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0">
            <a:noAutofit/>
          </a:bodyPr>
          <a:lstStyle/>
          <a:p>
            <a:pPr algn="just">
              <a:lnSpc>
                <a:spcPct val="100000"/>
              </a:lnSpc>
              <a:spcBef>
                <a:spcPts val="601"/>
              </a:spcBef>
            </a:pPr>
            <a:r>
              <a:rPr lang="zh-TW" sz="2800" b="0" strike="noStrike" spc="-1">
                <a:solidFill>
                  <a:srgbClr val="1F4E79"/>
                </a:solidFill>
                <a:latin typeface="標楷體"/>
                <a:ea typeface="標楷體"/>
              </a:rPr>
              <a:t>以文字訊息為主，統計表格、圖像資訊為輔。</a:t>
            </a:r>
            <a:endParaRPr lang="en-US" sz="2800" b="0" strike="noStrike" spc="-1">
              <a:latin typeface="Arial"/>
            </a:endParaRPr>
          </a:p>
        </p:txBody>
      </p:sp>
      <p:sp>
        <p:nvSpPr>
          <p:cNvPr id="1180" name="矩形 9"/>
          <p:cNvSpPr/>
          <p:nvPr/>
        </p:nvSpPr>
        <p:spPr>
          <a:xfrm>
            <a:off x="8237160" y="2882160"/>
            <a:ext cx="3021840" cy="17168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0" anchor="ctr">
            <a:noAutofit/>
          </a:bodyPr>
          <a:lstStyle/>
          <a:p>
            <a:pPr algn="just">
              <a:lnSpc>
                <a:spcPct val="100000"/>
              </a:lnSpc>
              <a:spcBef>
                <a:spcPts val="601"/>
              </a:spcBef>
            </a:pPr>
            <a:r>
              <a:rPr lang="zh-TW" sz="2800" b="0" strike="noStrike" spc="-1">
                <a:solidFill>
                  <a:srgbClr val="385723"/>
                </a:solidFill>
                <a:latin typeface="標楷體"/>
                <a:ea typeface="標楷體"/>
              </a:rPr>
              <a:t>呼應</a:t>
            </a:r>
            <a:r>
              <a:rPr lang="zh-TW" sz="2800" b="0" strike="noStrike" spc="-1">
                <a:solidFill>
                  <a:srgbClr val="385723"/>
                </a:solidFill>
                <a:latin typeface="Times New Roman"/>
                <a:ea typeface="標楷體"/>
              </a:rPr>
              <a:t>十二</a:t>
            </a:r>
            <a:r>
              <a:rPr lang="zh-TW" sz="2800" b="0" strike="noStrike" spc="-1">
                <a:solidFill>
                  <a:srgbClr val="385723"/>
                </a:solidFill>
                <a:latin typeface="標楷體"/>
                <a:ea typeface="標楷體"/>
              </a:rPr>
              <a:t>年國教課綱各領域核心素養具體內涵與學習表現。</a:t>
            </a:r>
            <a:endParaRPr lang="en-US" sz="2800" b="0" strike="noStrike" spc="-1">
              <a:latin typeface="Arial"/>
            </a:endParaRPr>
          </a:p>
        </p:txBody>
      </p:sp>
      <p:sp>
        <p:nvSpPr>
          <p:cNvPr id="1181" name="矩形 14"/>
          <p:cNvSpPr/>
          <p:nvPr/>
        </p:nvSpPr>
        <p:spPr>
          <a:xfrm>
            <a:off x="775440" y="2179800"/>
            <a:ext cx="2235600" cy="468000"/>
          </a:xfrm>
          <a:custGeom>
            <a:avLst/>
            <a:gdLst/>
            <a:ahLst/>
            <a:cxnLst/>
            <a:rect l="l" t="t" r="r" b="b"/>
            <a:pathLst>
              <a:path w="21600" h="21600">
                <a:moveTo>
                  <a:pt x="0" y="0"/>
                </a:moveTo>
                <a:lnTo>
                  <a:pt x="21600" y="0"/>
                </a:lnTo>
                <a:lnTo>
                  <a:pt x="21600" y="21600"/>
                </a:lnTo>
                <a:lnTo>
                  <a:pt x="0" y="21600"/>
                </a:lnTo>
                <a:close/>
              </a:path>
            </a:pathLst>
          </a:custGeom>
          <a:noFill/>
          <a:ln w="19080">
            <a:solidFill>
              <a:srgbClr val="FFFFFF"/>
            </a:solidFill>
            <a:miter/>
          </a:ln>
        </p:spPr>
        <p:style>
          <a:lnRef idx="0">
            <a:scrgbClr r="0" g="0" b="0"/>
          </a:lnRef>
          <a:fillRef idx="0">
            <a:scrgbClr r="0" g="0" b="0"/>
          </a:fillRef>
          <a:effectRef idx="0">
            <a:scrgbClr r="0" g="0" b="0"/>
          </a:effectRef>
          <a:fontRef idx="minor"/>
        </p:style>
      </p:sp>
      <p:sp>
        <p:nvSpPr>
          <p:cNvPr id="1182" name="矩形 15"/>
          <p:cNvSpPr/>
          <p:nvPr/>
        </p:nvSpPr>
        <p:spPr>
          <a:xfrm>
            <a:off x="4428360" y="2175120"/>
            <a:ext cx="2235600" cy="504000"/>
          </a:xfrm>
          <a:custGeom>
            <a:avLst/>
            <a:gdLst/>
            <a:ahLst/>
            <a:cxnLst/>
            <a:rect l="l" t="t" r="r" b="b"/>
            <a:pathLst>
              <a:path w="21600" h="21600">
                <a:moveTo>
                  <a:pt x="0" y="0"/>
                </a:moveTo>
                <a:lnTo>
                  <a:pt x="21600" y="0"/>
                </a:lnTo>
                <a:lnTo>
                  <a:pt x="21600" y="21600"/>
                </a:lnTo>
                <a:lnTo>
                  <a:pt x="0" y="21600"/>
                </a:lnTo>
                <a:close/>
              </a:path>
            </a:pathLst>
          </a:custGeom>
          <a:noFill/>
          <a:ln w="19080">
            <a:solidFill>
              <a:srgbClr val="FFFFFF"/>
            </a:solidFill>
            <a:miter/>
          </a:ln>
        </p:spPr>
        <p:style>
          <a:lnRef idx="0">
            <a:scrgbClr r="0" g="0" b="0"/>
          </a:lnRef>
          <a:fillRef idx="0">
            <a:scrgbClr r="0" g="0" b="0"/>
          </a:fillRef>
          <a:effectRef idx="0">
            <a:scrgbClr r="0" g="0" b="0"/>
          </a:effectRef>
          <a:fontRef idx="minor"/>
        </p:style>
      </p:sp>
      <p:sp>
        <p:nvSpPr>
          <p:cNvPr id="1183" name="矩形 16"/>
          <p:cNvSpPr/>
          <p:nvPr/>
        </p:nvSpPr>
        <p:spPr>
          <a:xfrm>
            <a:off x="8057160" y="2185200"/>
            <a:ext cx="2235600" cy="504000"/>
          </a:xfrm>
          <a:custGeom>
            <a:avLst/>
            <a:gdLst/>
            <a:ahLst/>
            <a:cxnLst/>
            <a:rect l="l" t="t" r="r" b="b"/>
            <a:pathLst>
              <a:path w="21600" h="21600">
                <a:moveTo>
                  <a:pt x="0" y="0"/>
                </a:moveTo>
                <a:lnTo>
                  <a:pt x="21600" y="0"/>
                </a:lnTo>
                <a:lnTo>
                  <a:pt x="21600" y="21600"/>
                </a:lnTo>
                <a:lnTo>
                  <a:pt x="0" y="21600"/>
                </a:lnTo>
                <a:close/>
              </a:path>
            </a:pathLst>
          </a:custGeom>
          <a:noFill/>
          <a:ln w="19080">
            <a:solidFill>
              <a:srgbClr val="FFFFFF"/>
            </a:solidFill>
            <a:miter/>
          </a:ln>
        </p:spPr>
        <p:style>
          <a:lnRef idx="0">
            <a:scrgbClr r="0" g="0" b="0"/>
          </a:lnRef>
          <a:fillRef idx="0">
            <a:scrgbClr r="0" g="0" b="0"/>
          </a:fillRef>
          <a:effectRef idx="0">
            <a:scrgbClr r="0" g="0" b="0"/>
          </a:effectRef>
          <a:fontRef idx="minor"/>
        </p:style>
      </p:sp>
      <p:sp>
        <p:nvSpPr>
          <p:cNvPr id="1184" name="標題 17"/>
          <p:cNvSpPr txBox="1"/>
          <p:nvPr/>
        </p:nvSpPr>
        <p:spPr>
          <a:xfrm>
            <a:off x="838080" y="13320"/>
            <a:ext cx="10515600" cy="1325520"/>
          </a:xfrm>
          <a:prstGeom prst="rect">
            <a:avLst/>
          </a:prstGeom>
          <a:noFill/>
          <a:ln w="12600">
            <a:noFill/>
          </a:ln>
        </p:spPr>
        <p:txBody>
          <a:bodyPr anchor="ctr" anchorCtr="1">
            <a:normAutofit/>
          </a:bodyPr>
          <a:lstStyle/>
          <a:p>
            <a:pPr algn="ctr">
              <a:lnSpc>
                <a:spcPct val="90000"/>
              </a:lnSpc>
            </a:pPr>
            <a:r>
              <a:rPr lang="zh-TW" sz="4800" b="1" strike="noStrike" spc="-1">
                <a:solidFill>
                  <a:srgbClr val="000000"/>
                </a:solidFill>
                <a:latin typeface="標楷體"/>
                <a:ea typeface="標楷體"/>
              </a:rPr>
              <a:t>試題研發方向與特色</a:t>
            </a:r>
            <a:endParaRPr lang="en-US" sz="4800" b="0" strike="noStrike" spc="-1">
              <a:latin typeface="Arial"/>
            </a:endParaRPr>
          </a:p>
        </p:txBody>
      </p:sp>
      <p:sp>
        <p:nvSpPr>
          <p:cNvPr id="1185" name="投影片編號版面配置區 1"/>
          <p:cNvSpPr txBox="1"/>
          <p:nvPr/>
        </p:nvSpPr>
        <p:spPr>
          <a:xfrm>
            <a:off x="11728080" y="6383880"/>
            <a:ext cx="525600" cy="365040"/>
          </a:xfrm>
          <a:prstGeom prst="rect">
            <a:avLst/>
          </a:prstGeom>
          <a:noFill/>
          <a:ln w="0">
            <a:noFill/>
          </a:ln>
        </p:spPr>
        <p:txBody>
          <a:bodyPr anchor="ctr">
            <a:noAutofit/>
          </a:bodyPr>
          <a:lstStyle/>
          <a:p>
            <a:pPr>
              <a:lnSpc>
                <a:spcPct val="100000"/>
              </a:lnSpc>
            </a:pPr>
            <a:fld id="{CD730E11-636A-4B62-B979-68252D218603}" type="slidenum">
              <a:rPr lang="en-US" sz="1600" b="0" strike="noStrike" spc="-1">
                <a:solidFill>
                  <a:srgbClr val="000000"/>
                </a:solidFill>
                <a:latin typeface="Arial"/>
              </a:rPr>
              <a:t>7</a:t>
            </a:fld>
            <a:endParaRPr lang="en-US" sz="1600" b="0" strike="noStrike" spc="-1">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6" name="矩形: 圓角化對角角落 21"/>
          <p:cNvSpPr/>
          <p:nvPr/>
        </p:nvSpPr>
        <p:spPr>
          <a:xfrm rot="16200000">
            <a:off x="1939680" y="1445040"/>
            <a:ext cx="1838160" cy="3356640"/>
          </a:xfrm>
          <a:custGeom>
            <a:avLst/>
            <a:gdLst/>
            <a:ahLst/>
            <a:cxnLst/>
            <a:rect l="l" t="t" r="r" b="b"/>
            <a:pathLst>
              <a:path w="21600" h="39440">
                <a:moveTo>
                  <a:pt x="3600" y="0"/>
                </a:moveTo>
                <a:lnTo>
                  <a:pt x="21600" y="0"/>
                </a:lnTo>
                <a:lnTo>
                  <a:pt x="21600" y="35840"/>
                </a:lnTo>
                <a:lnTo>
                  <a:pt x="0" y="39440"/>
                </a:lnTo>
                <a:lnTo>
                  <a:pt x="0" y="3600"/>
                </a:lnTo>
                <a:close/>
              </a:path>
            </a:pathLst>
          </a:custGeom>
          <a:solidFill>
            <a:srgbClr val="E2F0D9"/>
          </a:solidFill>
          <a:ln w="44280">
            <a:solidFill>
              <a:srgbClr val="548235"/>
            </a:solidFill>
            <a:miter/>
          </a:ln>
        </p:spPr>
        <p:style>
          <a:lnRef idx="0">
            <a:scrgbClr r="0" g="0" b="0"/>
          </a:lnRef>
          <a:fillRef idx="0">
            <a:scrgbClr r="0" g="0" b="0"/>
          </a:fillRef>
          <a:effectRef idx="0">
            <a:scrgbClr r="0" g="0" b="0"/>
          </a:effectRef>
          <a:fontRef idx="minor"/>
        </p:style>
      </p:sp>
      <p:sp>
        <p:nvSpPr>
          <p:cNvPr id="1187" name="矩形 18"/>
          <p:cNvSpPr/>
          <p:nvPr/>
        </p:nvSpPr>
        <p:spPr>
          <a:xfrm>
            <a:off x="1180440" y="2206080"/>
            <a:ext cx="2322360" cy="432000"/>
          </a:xfrm>
          <a:custGeom>
            <a:avLst/>
            <a:gdLst/>
            <a:ahLst/>
            <a:cxnLst/>
            <a:rect l="l" t="t" r="r" b="b"/>
            <a:pathLst>
              <a:path w="21600" h="21600">
                <a:moveTo>
                  <a:pt x="0" y="0"/>
                </a:moveTo>
                <a:lnTo>
                  <a:pt x="21600" y="0"/>
                </a:lnTo>
                <a:lnTo>
                  <a:pt x="21600" y="21600"/>
                </a:lnTo>
                <a:lnTo>
                  <a:pt x="0" y="21600"/>
                </a:lnTo>
                <a:close/>
              </a:path>
            </a:pathLst>
          </a:custGeom>
          <a:solidFill>
            <a:srgbClr val="548235"/>
          </a:solidFill>
          <a:ln w="25560">
            <a:solidFill>
              <a:srgbClr val="548235"/>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400" b="1" strike="noStrike" spc="-151">
                <a:solidFill>
                  <a:srgbClr val="FFFFFF"/>
                </a:solidFill>
                <a:latin typeface="標楷體"/>
                <a:ea typeface="標楷體"/>
              </a:rPr>
              <a:t>學科基本能力</a:t>
            </a:r>
            <a:endParaRPr lang="en-US" sz="2400" b="0" strike="noStrike" spc="-1">
              <a:latin typeface="Arial"/>
            </a:endParaRPr>
          </a:p>
        </p:txBody>
      </p:sp>
      <p:sp>
        <p:nvSpPr>
          <p:cNvPr id="1188" name="矩形 9"/>
          <p:cNvSpPr/>
          <p:nvPr/>
        </p:nvSpPr>
        <p:spPr>
          <a:xfrm>
            <a:off x="1344600" y="2776680"/>
            <a:ext cx="3038760" cy="12157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0" anchor="ctr">
            <a:noAutofit/>
          </a:bodyPr>
          <a:lstStyle/>
          <a:p>
            <a:pPr marL="85680" algn="just">
              <a:lnSpc>
                <a:spcPct val="100000"/>
              </a:lnSpc>
              <a:spcBef>
                <a:spcPts val="601"/>
              </a:spcBef>
            </a:pPr>
            <a:r>
              <a:rPr lang="zh-TW" sz="2400" b="0" strike="noStrike" spc="-171">
                <a:solidFill>
                  <a:srgbClr val="548235"/>
                </a:solidFill>
                <a:latin typeface="標楷體"/>
                <a:ea typeface="標楷體"/>
              </a:rPr>
              <a:t>維持一定比例的基本題。掌握學科基本知識。</a:t>
            </a:r>
            <a:endParaRPr lang="en-US" sz="2400" b="0" strike="noStrike" spc="-1">
              <a:latin typeface="Arial"/>
            </a:endParaRPr>
          </a:p>
        </p:txBody>
      </p:sp>
      <p:sp>
        <p:nvSpPr>
          <p:cNvPr id="1189" name="矩形: 圓角化對角角落 24"/>
          <p:cNvSpPr/>
          <p:nvPr/>
        </p:nvSpPr>
        <p:spPr>
          <a:xfrm rot="16200000">
            <a:off x="5460480" y="1451160"/>
            <a:ext cx="1838160" cy="3356640"/>
          </a:xfrm>
          <a:custGeom>
            <a:avLst/>
            <a:gdLst/>
            <a:ahLst/>
            <a:cxnLst/>
            <a:rect l="l" t="t" r="r" b="b"/>
            <a:pathLst>
              <a:path w="21600" h="39440">
                <a:moveTo>
                  <a:pt x="3600" y="0"/>
                </a:moveTo>
                <a:lnTo>
                  <a:pt x="21600" y="0"/>
                </a:lnTo>
                <a:lnTo>
                  <a:pt x="21600" y="35840"/>
                </a:lnTo>
                <a:lnTo>
                  <a:pt x="0" y="39440"/>
                </a:lnTo>
                <a:lnTo>
                  <a:pt x="0" y="3600"/>
                </a:lnTo>
                <a:close/>
              </a:path>
            </a:pathLst>
          </a:custGeom>
          <a:solidFill>
            <a:srgbClr val="E2F0D9"/>
          </a:solidFill>
          <a:ln w="44280">
            <a:solidFill>
              <a:srgbClr val="548235"/>
            </a:solidFill>
            <a:miter/>
          </a:ln>
        </p:spPr>
        <p:style>
          <a:lnRef idx="0">
            <a:scrgbClr r="0" g="0" b="0"/>
          </a:lnRef>
          <a:fillRef idx="0">
            <a:scrgbClr r="0" g="0" b="0"/>
          </a:fillRef>
          <a:effectRef idx="0">
            <a:scrgbClr r="0" g="0" b="0"/>
          </a:effectRef>
          <a:fontRef idx="minor"/>
        </p:style>
      </p:sp>
      <p:sp>
        <p:nvSpPr>
          <p:cNvPr id="1190" name="矩形 18"/>
          <p:cNvSpPr/>
          <p:nvPr/>
        </p:nvSpPr>
        <p:spPr>
          <a:xfrm>
            <a:off x="4701240" y="2212200"/>
            <a:ext cx="2322360" cy="432000"/>
          </a:xfrm>
          <a:custGeom>
            <a:avLst/>
            <a:gdLst/>
            <a:ahLst/>
            <a:cxnLst/>
            <a:rect l="l" t="t" r="r" b="b"/>
            <a:pathLst>
              <a:path w="21600" h="21600">
                <a:moveTo>
                  <a:pt x="0" y="0"/>
                </a:moveTo>
                <a:lnTo>
                  <a:pt x="21600" y="0"/>
                </a:lnTo>
                <a:lnTo>
                  <a:pt x="21600" y="21600"/>
                </a:lnTo>
                <a:lnTo>
                  <a:pt x="0" y="21600"/>
                </a:lnTo>
                <a:close/>
              </a:path>
            </a:pathLst>
          </a:custGeom>
          <a:solidFill>
            <a:srgbClr val="548235"/>
          </a:solidFill>
          <a:ln w="25560">
            <a:solidFill>
              <a:srgbClr val="548235"/>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400" b="1" strike="noStrike" spc="-151">
                <a:solidFill>
                  <a:srgbClr val="FFFFFF"/>
                </a:solidFill>
                <a:latin typeface="標楷體"/>
                <a:ea typeface="標楷體"/>
              </a:rPr>
              <a:t>統整應用能力</a:t>
            </a:r>
            <a:endParaRPr lang="en-US" sz="2400" b="0" strike="noStrike" spc="-1">
              <a:latin typeface="Arial"/>
            </a:endParaRPr>
          </a:p>
        </p:txBody>
      </p:sp>
      <p:sp>
        <p:nvSpPr>
          <p:cNvPr id="1191" name="矩形 9"/>
          <p:cNvSpPr/>
          <p:nvPr/>
        </p:nvSpPr>
        <p:spPr>
          <a:xfrm>
            <a:off x="4865760" y="2783160"/>
            <a:ext cx="3038760" cy="12157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0" anchor="ctr">
            <a:noAutofit/>
          </a:bodyPr>
          <a:lstStyle/>
          <a:p>
            <a:pPr marL="85680" algn="just">
              <a:lnSpc>
                <a:spcPct val="100000"/>
              </a:lnSpc>
              <a:spcBef>
                <a:spcPts val="601"/>
              </a:spcBef>
            </a:pPr>
            <a:r>
              <a:rPr lang="zh-TW" sz="2400" b="0" strike="noStrike" spc="-171">
                <a:solidFill>
                  <a:srgbClr val="548235"/>
                </a:solidFill>
                <a:latin typeface="標楷體"/>
                <a:ea typeface="標楷體"/>
              </a:rPr>
              <a:t>引導學生重視跨章節、跨科別、跨領域的學習。</a:t>
            </a:r>
            <a:endParaRPr lang="en-US" sz="2400" b="0" strike="noStrike" spc="-1">
              <a:latin typeface="Arial"/>
            </a:endParaRPr>
          </a:p>
        </p:txBody>
      </p:sp>
      <p:sp>
        <p:nvSpPr>
          <p:cNvPr id="1192" name="矩形: 圓角化對角角落 29"/>
          <p:cNvSpPr/>
          <p:nvPr/>
        </p:nvSpPr>
        <p:spPr>
          <a:xfrm rot="16200000">
            <a:off x="8976240" y="1451160"/>
            <a:ext cx="1838160" cy="3356640"/>
          </a:xfrm>
          <a:custGeom>
            <a:avLst/>
            <a:gdLst/>
            <a:ahLst/>
            <a:cxnLst/>
            <a:rect l="l" t="t" r="r" b="b"/>
            <a:pathLst>
              <a:path w="21600" h="39440">
                <a:moveTo>
                  <a:pt x="3600" y="0"/>
                </a:moveTo>
                <a:lnTo>
                  <a:pt x="21600" y="0"/>
                </a:lnTo>
                <a:lnTo>
                  <a:pt x="21600" y="35840"/>
                </a:lnTo>
                <a:lnTo>
                  <a:pt x="0" y="39440"/>
                </a:lnTo>
                <a:lnTo>
                  <a:pt x="0" y="3600"/>
                </a:lnTo>
                <a:close/>
              </a:path>
            </a:pathLst>
          </a:custGeom>
          <a:solidFill>
            <a:srgbClr val="E2F0D9"/>
          </a:solidFill>
          <a:ln w="44280">
            <a:solidFill>
              <a:srgbClr val="548235"/>
            </a:solidFill>
            <a:miter/>
          </a:ln>
        </p:spPr>
        <p:style>
          <a:lnRef idx="0">
            <a:scrgbClr r="0" g="0" b="0"/>
          </a:lnRef>
          <a:fillRef idx="0">
            <a:scrgbClr r="0" g="0" b="0"/>
          </a:fillRef>
          <a:effectRef idx="0">
            <a:scrgbClr r="0" g="0" b="0"/>
          </a:effectRef>
          <a:fontRef idx="minor"/>
        </p:style>
      </p:sp>
      <p:sp>
        <p:nvSpPr>
          <p:cNvPr id="1193" name="矩形 18"/>
          <p:cNvSpPr/>
          <p:nvPr/>
        </p:nvSpPr>
        <p:spPr>
          <a:xfrm>
            <a:off x="8217000" y="2212200"/>
            <a:ext cx="2322360" cy="432000"/>
          </a:xfrm>
          <a:custGeom>
            <a:avLst/>
            <a:gdLst/>
            <a:ahLst/>
            <a:cxnLst/>
            <a:rect l="l" t="t" r="r" b="b"/>
            <a:pathLst>
              <a:path w="21600" h="21600">
                <a:moveTo>
                  <a:pt x="0" y="0"/>
                </a:moveTo>
                <a:lnTo>
                  <a:pt x="21600" y="0"/>
                </a:lnTo>
                <a:lnTo>
                  <a:pt x="21600" y="21600"/>
                </a:lnTo>
                <a:lnTo>
                  <a:pt x="0" y="21600"/>
                </a:lnTo>
                <a:close/>
              </a:path>
            </a:pathLst>
          </a:custGeom>
          <a:solidFill>
            <a:srgbClr val="548235"/>
          </a:solidFill>
          <a:ln w="25560">
            <a:solidFill>
              <a:srgbClr val="548235"/>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400" b="1" strike="noStrike" spc="-151">
                <a:solidFill>
                  <a:srgbClr val="FFFFFF"/>
                </a:solidFill>
                <a:latin typeface="標楷體"/>
                <a:ea typeface="標楷體"/>
              </a:rPr>
              <a:t>科學探究能力</a:t>
            </a:r>
            <a:endParaRPr lang="en-US" sz="2400" b="0" strike="noStrike" spc="-1">
              <a:latin typeface="Arial"/>
            </a:endParaRPr>
          </a:p>
        </p:txBody>
      </p:sp>
      <p:sp>
        <p:nvSpPr>
          <p:cNvPr id="1194" name="矩形 9"/>
          <p:cNvSpPr/>
          <p:nvPr/>
        </p:nvSpPr>
        <p:spPr>
          <a:xfrm>
            <a:off x="8381520" y="2783160"/>
            <a:ext cx="3038760" cy="82224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0" anchor="ctr">
            <a:noAutofit/>
          </a:bodyPr>
          <a:lstStyle/>
          <a:p>
            <a:pPr marL="85680" algn="just">
              <a:lnSpc>
                <a:spcPct val="100000"/>
              </a:lnSpc>
              <a:spcBef>
                <a:spcPts val="601"/>
              </a:spcBef>
            </a:pPr>
            <a:r>
              <a:rPr lang="zh-TW" sz="2400" b="0" strike="noStrike" spc="-171">
                <a:solidFill>
                  <a:srgbClr val="548235"/>
                </a:solidFill>
                <a:latin typeface="標楷體"/>
                <a:ea typeface="標楷體"/>
              </a:rPr>
              <a:t>引導學生重視學習過程中的觀察與實驗。</a:t>
            </a:r>
            <a:endParaRPr lang="en-US" sz="2400" b="0" strike="noStrike" spc="-1">
              <a:latin typeface="Arial"/>
            </a:endParaRPr>
          </a:p>
        </p:txBody>
      </p:sp>
      <p:sp>
        <p:nvSpPr>
          <p:cNvPr id="1195" name="矩形: 圓角化對角角落 32"/>
          <p:cNvSpPr/>
          <p:nvPr/>
        </p:nvSpPr>
        <p:spPr>
          <a:xfrm rot="16200000">
            <a:off x="1939680" y="3448800"/>
            <a:ext cx="1838160" cy="3356640"/>
          </a:xfrm>
          <a:custGeom>
            <a:avLst/>
            <a:gdLst/>
            <a:ahLst/>
            <a:cxnLst/>
            <a:rect l="l" t="t" r="r" b="b"/>
            <a:pathLst>
              <a:path w="21600" h="39440">
                <a:moveTo>
                  <a:pt x="3600" y="0"/>
                </a:moveTo>
                <a:lnTo>
                  <a:pt x="21600" y="0"/>
                </a:lnTo>
                <a:lnTo>
                  <a:pt x="21600" y="35840"/>
                </a:lnTo>
                <a:lnTo>
                  <a:pt x="0" y="39440"/>
                </a:lnTo>
                <a:lnTo>
                  <a:pt x="0" y="3600"/>
                </a:lnTo>
                <a:close/>
              </a:path>
            </a:pathLst>
          </a:custGeom>
          <a:solidFill>
            <a:srgbClr val="E2F0D9"/>
          </a:solidFill>
          <a:ln w="44280">
            <a:solidFill>
              <a:srgbClr val="548235"/>
            </a:solidFill>
            <a:miter/>
          </a:ln>
        </p:spPr>
        <p:style>
          <a:lnRef idx="0">
            <a:scrgbClr r="0" g="0" b="0"/>
          </a:lnRef>
          <a:fillRef idx="0">
            <a:scrgbClr r="0" g="0" b="0"/>
          </a:fillRef>
          <a:effectRef idx="0">
            <a:scrgbClr r="0" g="0" b="0"/>
          </a:effectRef>
          <a:fontRef idx="minor"/>
        </p:style>
      </p:sp>
      <p:sp>
        <p:nvSpPr>
          <p:cNvPr id="1196" name="矩形 18"/>
          <p:cNvSpPr/>
          <p:nvPr/>
        </p:nvSpPr>
        <p:spPr>
          <a:xfrm>
            <a:off x="1180440" y="4209840"/>
            <a:ext cx="2322360" cy="432000"/>
          </a:xfrm>
          <a:custGeom>
            <a:avLst/>
            <a:gdLst/>
            <a:ahLst/>
            <a:cxnLst/>
            <a:rect l="l" t="t" r="r" b="b"/>
            <a:pathLst>
              <a:path w="21600" h="21600">
                <a:moveTo>
                  <a:pt x="0" y="0"/>
                </a:moveTo>
                <a:lnTo>
                  <a:pt x="21600" y="0"/>
                </a:lnTo>
                <a:lnTo>
                  <a:pt x="21600" y="21600"/>
                </a:lnTo>
                <a:lnTo>
                  <a:pt x="0" y="21600"/>
                </a:lnTo>
                <a:close/>
              </a:path>
            </a:pathLst>
          </a:custGeom>
          <a:solidFill>
            <a:srgbClr val="548235"/>
          </a:solidFill>
          <a:ln w="25560">
            <a:solidFill>
              <a:srgbClr val="548235"/>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400" b="1" strike="noStrike" spc="-151">
                <a:solidFill>
                  <a:srgbClr val="FFFFFF"/>
                </a:solidFill>
                <a:latin typeface="標楷體"/>
                <a:ea typeface="標楷體"/>
              </a:rPr>
              <a:t>邏輯推論能力</a:t>
            </a:r>
            <a:endParaRPr lang="en-US" sz="2400" b="0" strike="noStrike" spc="-1">
              <a:latin typeface="Arial"/>
            </a:endParaRPr>
          </a:p>
        </p:txBody>
      </p:sp>
      <p:sp>
        <p:nvSpPr>
          <p:cNvPr id="1197" name="矩形 9"/>
          <p:cNvSpPr/>
          <p:nvPr/>
        </p:nvSpPr>
        <p:spPr>
          <a:xfrm>
            <a:off x="1344600" y="4780800"/>
            <a:ext cx="3038760" cy="12157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0" anchor="ctr">
            <a:noAutofit/>
          </a:bodyPr>
          <a:lstStyle/>
          <a:p>
            <a:pPr marL="85680" algn="just">
              <a:lnSpc>
                <a:spcPct val="100000"/>
              </a:lnSpc>
              <a:spcBef>
                <a:spcPts val="601"/>
              </a:spcBef>
            </a:pPr>
            <a:r>
              <a:rPr lang="zh-TW" sz="2400" b="0" strike="noStrike" spc="-171">
                <a:solidFill>
                  <a:srgbClr val="548235"/>
                </a:solidFill>
                <a:latin typeface="標楷體"/>
                <a:ea typeface="標楷體"/>
              </a:rPr>
              <a:t>具備理解情境全貌，並做獨立思考與分析的知能。</a:t>
            </a:r>
            <a:endParaRPr lang="en-US" sz="2400" b="0" strike="noStrike" spc="-1">
              <a:latin typeface="Arial"/>
            </a:endParaRPr>
          </a:p>
        </p:txBody>
      </p:sp>
      <p:sp>
        <p:nvSpPr>
          <p:cNvPr id="1198" name="矩形: 圓角化對角角落 35"/>
          <p:cNvSpPr/>
          <p:nvPr/>
        </p:nvSpPr>
        <p:spPr>
          <a:xfrm rot="16200000">
            <a:off x="5460480" y="3448800"/>
            <a:ext cx="1838160" cy="3356640"/>
          </a:xfrm>
          <a:custGeom>
            <a:avLst/>
            <a:gdLst/>
            <a:ahLst/>
            <a:cxnLst/>
            <a:rect l="l" t="t" r="r" b="b"/>
            <a:pathLst>
              <a:path w="21600" h="39440">
                <a:moveTo>
                  <a:pt x="3600" y="0"/>
                </a:moveTo>
                <a:lnTo>
                  <a:pt x="21600" y="0"/>
                </a:lnTo>
                <a:lnTo>
                  <a:pt x="21600" y="35840"/>
                </a:lnTo>
                <a:lnTo>
                  <a:pt x="0" y="39440"/>
                </a:lnTo>
                <a:lnTo>
                  <a:pt x="0" y="3600"/>
                </a:lnTo>
                <a:close/>
              </a:path>
            </a:pathLst>
          </a:custGeom>
          <a:solidFill>
            <a:srgbClr val="E2F0D9"/>
          </a:solidFill>
          <a:ln w="44280">
            <a:solidFill>
              <a:srgbClr val="548235"/>
            </a:solidFill>
            <a:miter/>
          </a:ln>
        </p:spPr>
        <p:style>
          <a:lnRef idx="0">
            <a:scrgbClr r="0" g="0" b="0"/>
          </a:lnRef>
          <a:fillRef idx="0">
            <a:scrgbClr r="0" g="0" b="0"/>
          </a:fillRef>
          <a:effectRef idx="0">
            <a:scrgbClr r="0" g="0" b="0"/>
          </a:effectRef>
          <a:fontRef idx="minor"/>
        </p:style>
      </p:sp>
      <p:sp>
        <p:nvSpPr>
          <p:cNvPr id="1199" name="矩形 18"/>
          <p:cNvSpPr/>
          <p:nvPr/>
        </p:nvSpPr>
        <p:spPr>
          <a:xfrm>
            <a:off x="4701240" y="4209840"/>
            <a:ext cx="2322360" cy="432000"/>
          </a:xfrm>
          <a:custGeom>
            <a:avLst/>
            <a:gdLst/>
            <a:ahLst/>
            <a:cxnLst/>
            <a:rect l="l" t="t" r="r" b="b"/>
            <a:pathLst>
              <a:path w="21600" h="21600">
                <a:moveTo>
                  <a:pt x="0" y="0"/>
                </a:moveTo>
                <a:lnTo>
                  <a:pt x="21600" y="0"/>
                </a:lnTo>
                <a:lnTo>
                  <a:pt x="21600" y="21600"/>
                </a:lnTo>
                <a:lnTo>
                  <a:pt x="0" y="21600"/>
                </a:lnTo>
                <a:close/>
              </a:path>
            </a:pathLst>
          </a:custGeom>
          <a:solidFill>
            <a:srgbClr val="548235"/>
          </a:solidFill>
          <a:ln w="25560">
            <a:solidFill>
              <a:srgbClr val="548235"/>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400" b="1" strike="noStrike" spc="-151">
                <a:solidFill>
                  <a:srgbClr val="FFFFFF"/>
                </a:solidFill>
                <a:latin typeface="標楷體"/>
                <a:ea typeface="標楷體"/>
              </a:rPr>
              <a:t>溝通表達能力</a:t>
            </a:r>
            <a:endParaRPr lang="en-US" sz="2400" b="0" strike="noStrike" spc="-1">
              <a:latin typeface="Arial"/>
            </a:endParaRPr>
          </a:p>
        </p:txBody>
      </p:sp>
      <p:sp>
        <p:nvSpPr>
          <p:cNvPr id="1200" name="矩形 9"/>
          <p:cNvSpPr/>
          <p:nvPr/>
        </p:nvSpPr>
        <p:spPr>
          <a:xfrm>
            <a:off x="4865760" y="4780800"/>
            <a:ext cx="3038760" cy="121572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0" anchor="ctr">
            <a:noAutofit/>
          </a:bodyPr>
          <a:lstStyle/>
          <a:p>
            <a:pPr marL="85680" algn="just">
              <a:lnSpc>
                <a:spcPct val="100000"/>
              </a:lnSpc>
              <a:spcBef>
                <a:spcPts val="601"/>
              </a:spcBef>
            </a:pPr>
            <a:r>
              <a:rPr lang="zh-TW" sz="2400" b="0" strike="noStrike" spc="-171">
                <a:solidFill>
                  <a:srgbClr val="548235"/>
                </a:solidFill>
                <a:latin typeface="標楷體"/>
                <a:ea typeface="標楷體"/>
              </a:rPr>
              <a:t>理解及使用語言、文字、數理等符號表達與溝通。</a:t>
            </a:r>
            <a:endParaRPr lang="en-US" sz="2400" b="0" strike="noStrike" spc="-1">
              <a:latin typeface="Arial"/>
            </a:endParaRPr>
          </a:p>
        </p:txBody>
      </p:sp>
      <p:sp>
        <p:nvSpPr>
          <p:cNvPr id="1201" name="矩形: 圓角化對角角落 38"/>
          <p:cNvSpPr/>
          <p:nvPr/>
        </p:nvSpPr>
        <p:spPr>
          <a:xfrm rot="16200000">
            <a:off x="8976240" y="3448800"/>
            <a:ext cx="1838160" cy="3356640"/>
          </a:xfrm>
          <a:custGeom>
            <a:avLst/>
            <a:gdLst/>
            <a:ahLst/>
            <a:cxnLst/>
            <a:rect l="l" t="t" r="r" b="b"/>
            <a:pathLst>
              <a:path w="21600" h="39440">
                <a:moveTo>
                  <a:pt x="3600" y="0"/>
                </a:moveTo>
                <a:lnTo>
                  <a:pt x="21600" y="0"/>
                </a:lnTo>
                <a:lnTo>
                  <a:pt x="21600" y="35840"/>
                </a:lnTo>
                <a:lnTo>
                  <a:pt x="0" y="39440"/>
                </a:lnTo>
                <a:lnTo>
                  <a:pt x="0" y="3600"/>
                </a:lnTo>
                <a:close/>
              </a:path>
            </a:pathLst>
          </a:custGeom>
          <a:solidFill>
            <a:srgbClr val="E2F0D9"/>
          </a:solidFill>
          <a:ln w="44280">
            <a:solidFill>
              <a:srgbClr val="548235"/>
            </a:solidFill>
            <a:miter/>
          </a:ln>
        </p:spPr>
        <p:style>
          <a:lnRef idx="0">
            <a:scrgbClr r="0" g="0" b="0"/>
          </a:lnRef>
          <a:fillRef idx="0">
            <a:scrgbClr r="0" g="0" b="0"/>
          </a:fillRef>
          <a:effectRef idx="0">
            <a:scrgbClr r="0" g="0" b="0"/>
          </a:effectRef>
          <a:fontRef idx="minor"/>
        </p:style>
      </p:sp>
      <p:sp>
        <p:nvSpPr>
          <p:cNvPr id="1202" name="矩形 18"/>
          <p:cNvSpPr/>
          <p:nvPr/>
        </p:nvSpPr>
        <p:spPr>
          <a:xfrm>
            <a:off x="8217000" y="4209840"/>
            <a:ext cx="2322360" cy="822240"/>
          </a:xfrm>
          <a:custGeom>
            <a:avLst/>
            <a:gdLst/>
            <a:ahLst/>
            <a:cxnLst/>
            <a:rect l="l" t="t" r="r" b="b"/>
            <a:pathLst>
              <a:path w="21600" h="21600">
                <a:moveTo>
                  <a:pt x="0" y="0"/>
                </a:moveTo>
                <a:lnTo>
                  <a:pt x="21600" y="0"/>
                </a:lnTo>
                <a:lnTo>
                  <a:pt x="21600" y="21600"/>
                </a:lnTo>
                <a:lnTo>
                  <a:pt x="0" y="21600"/>
                </a:lnTo>
                <a:close/>
              </a:path>
            </a:pathLst>
          </a:custGeom>
          <a:solidFill>
            <a:srgbClr val="548235"/>
          </a:solidFill>
          <a:ln w="25560">
            <a:solidFill>
              <a:srgbClr val="548235"/>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400" b="1" strike="noStrike" spc="-151">
                <a:solidFill>
                  <a:srgbClr val="FFFFFF"/>
                </a:solidFill>
                <a:latin typeface="標楷體"/>
                <a:ea typeface="標楷體"/>
              </a:rPr>
              <a:t>閱讀理解能力</a:t>
            </a:r>
            <a:endParaRPr lang="en-US" sz="2400" b="0" strike="noStrike" spc="-1">
              <a:latin typeface="Arial"/>
            </a:endParaRPr>
          </a:p>
          <a:p>
            <a:pPr algn="ctr">
              <a:lnSpc>
                <a:spcPct val="100000"/>
              </a:lnSpc>
            </a:pPr>
            <a:r>
              <a:rPr lang="zh-TW" sz="2400" b="1" strike="noStrike" spc="-151">
                <a:solidFill>
                  <a:srgbClr val="FFFFFF"/>
                </a:solidFill>
                <a:latin typeface="標楷體"/>
                <a:ea typeface="標楷體"/>
              </a:rPr>
              <a:t>圖表轉譯能力</a:t>
            </a:r>
            <a:endParaRPr lang="en-US" sz="2400" b="0" strike="noStrike" spc="-1">
              <a:latin typeface="Arial"/>
            </a:endParaRPr>
          </a:p>
        </p:txBody>
      </p:sp>
      <p:sp>
        <p:nvSpPr>
          <p:cNvPr id="1203" name="矩形 9"/>
          <p:cNvSpPr/>
          <p:nvPr/>
        </p:nvSpPr>
        <p:spPr>
          <a:xfrm>
            <a:off x="8381520" y="5169240"/>
            <a:ext cx="3038760" cy="627480"/>
          </a:xfrm>
          <a:custGeom>
            <a:avLst/>
            <a:gdLst/>
            <a:ahLst/>
            <a:cxnLst/>
            <a:rect l="l" t="t" r="r" b="b"/>
            <a:pathLst>
              <a:path w="21600" h="21600">
                <a:moveTo>
                  <a:pt x="0" y="0"/>
                </a:moveTo>
                <a:lnTo>
                  <a:pt x="21600" y="0"/>
                </a:lnTo>
                <a:lnTo>
                  <a:pt x="21600" y="21600"/>
                </a:lnTo>
                <a:lnTo>
                  <a:pt x="0" y="21600"/>
                </a:lnTo>
                <a:close/>
              </a:path>
            </a:pathLst>
          </a:custGeom>
          <a:noFill/>
          <a:ln w="0">
            <a:noFill/>
          </a:ln>
        </p:spPr>
        <p:style>
          <a:lnRef idx="0">
            <a:scrgbClr r="0" g="0" b="0"/>
          </a:lnRef>
          <a:fillRef idx="0">
            <a:scrgbClr r="0" g="0" b="0"/>
          </a:fillRef>
          <a:effectRef idx="0">
            <a:scrgbClr r="0" g="0" b="0"/>
          </a:effectRef>
          <a:fontRef idx="minor"/>
        </p:style>
        <p:txBody>
          <a:bodyPr lIns="0" anchor="ctr">
            <a:noAutofit/>
          </a:bodyPr>
          <a:lstStyle/>
          <a:p>
            <a:pPr marL="85680" algn="just">
              <a:lnSpc>
                <a:spcPct val="100000"/>
              </a:lnSpc>
              <a:spcBef>
                <a:spcPts val="601"/>
              </a:spcBef>
            </a:pPr>
            <a:r>
              <a:rPr lang="zh-TW" sz="2400" b="0" strike="noStrike" spc="-171">
                <a:solidFill>
                  <a:srgbClr val="548235"/>
                </a:solidFill>
                <a:latin typeface="標楷體"/>
                <a:ea typeface="標楷體"/>
              </a:rPr>
              <a:t>理解形式多元的文本。</a:t>
            </a:r>
            <a:endParaRPr lang="en-US" sz="2400" b="0" strike="noStrike" spc="-1">
              <a:latin typeface="Arial"/>
            </a:endParaRPr>
          </a:p>
        </p:txBody>
      </p:sp>
      <p:sp>
        <p:nvSpPr>
          <p:cNvPr id="1204" name="矩形 42"/>
          <p:cNvSpPr/>
          <p:nvPr/>
        </p:nvSpPr>
        <p:spPr>
          <a:xfrm>
            <a:off x="803520" y="1695960"/>
            <a:ext cx="11065320" cy="4541400"/>
          </a:xfrm>
          <a:custGeom>
            <a:avLst/>
            <a:gdLst/>
            <a:ahLst/>
            <a:cxnLst/>
            <a:rect l="l" t="t" r="r" b="b"/>
            <a:pathLst>
              <a:path w="21600" h="21600">
                <a:moveTo>
                  <a:pt x="0" y="0"/>
                </a:moveTo>
                <a:lnTo>
                  <a:pt x="21600" y="0"/>
                </a:lnTo>
                <a:lnTo>
                  <a:pt x="21600" y="21600"/>
                </a:lnTo>
                <a:lnTo>
                  <a:pt x="0" y="21600"/>
                </a:lnTo>
                <a:close/>
              </a:path>
            </a:pathLst>
          </a:custGeom>
          <a:noFill/>
          <a:ln w="57240">
            <a:solidFill>
              <a:srgbClr val="E2F0D9"/>
            </a:solidFill>
            <a:custDash>
              <a:ds d="798742" sp="798742"/>
            </a:custDash>
            <a:miter/>
          </a:ln>
        </p:spPr>
        <p:style>
          <a:lnRef idx="0">
            <a:scrgbClr r="0" g="0" b="0"/>
          </a:lnRef>
          <a:fillRef idx="0">
            <a:scrgbClr r="0" g="0" b="0"/>
          </a:fillRef>
          <a:effectRef idx="0">
            <a:scrgbClr r="0" g="0" b="0"/>
          </a:effectRef>
          <a:fontRef idx="minor"/>
        </p:style>
      </p:sp>
      <p:sp>
        <p:nvSpPr>
          <p:cNvPr id="1205" name="矩形 43"/>
          <p:cNvSpPr/>
          <p:nvPr/>
        </p:nvSpPr>
        <p:spPr>
          <a:xfrm>
            <a:off x="397080" y="1173240"/>
            <a:ext cx="2808000" cy="777960"/>
          </a:xfrm>
          <a:custGeom>
            <a:avLst/>
            <a:gdLst/>
            <a:ahLst/>
            <a:cxnLst/>
            <a:rect l="l" t="t" r="r" b="b"/>
            <a:pathLst>
              <a:path w="21600" h="21600">
                <a:moveTo>
                  <a:pt x="0" y="0"/>
                </a:moveTo>
                <a:lnTo>
                  <a:pt x="21600" y="0"/>
                </a:lnTo>
                <a:lnTo>
                  <a:pt x="21600" y="21600"/>
                </a:lnTo>
                <a:lnTo>
                  <a:pt x="0" y="21600"/>
                </a:lnTo>
                <a:close/>
              </a:path>
            </a:pathLst>
          </a:custGeom>
          <a:solidFill>
            <a:srgbClr val="385723"/>
          </a:solidFill>
          <a:ln w="12600">
            <a:solidFill>
              <a:srgbClr val="385723"/>
            </a:solidFill>
            <a:miter/>
          </a:ln>
        </p:spPr>
        <p:style>
          <a:lnRef idx="0">
            <a:scrgbClr r="0" g="0" b="0"/>
          </a:lnRef>
          <a:fillRef idx="0">
            <a:scrgbClr r="0" g="0" b="0"/>
          </a:fillRef>
          <a:effectRef idx="0">
            <a:scrgbClr r="0" g="0" b="0"/>
          </a:effectRef>
          <a:fontRef idx="minor"/>
        </p:style>
        <p:txBody>
          <a:bodyPr anchor="ctr" anchorCtr="1">
            <a:noAutofit/>
          </a:bodyPr>
          <a:lstStyle/>
          <a:p>
            <a:pPr algn="ctr">
              <a:lnSpc>
                <a:spcPct val="100000"/>
              </a:lnSpc>
            </a:pPr>
            <a:r>
              <a:rPr lang="zh-TW" sz="2800" b="1" strike="noStrike" spc="-151">
                <a:solidFill>
                  <a:srgbClr val="FFFFFF"/>
                </a:solidFill>
                <a:latin typeface="標楷體"/>
                <a:ea typeface="標楷體"/>
              </a:rPr>
              <a:t>評量能力多元</a:t>
            </a:r>
            <a:endParaRPr lang="en-US" sz="2800" b="0" strike="noStrike" spc="-1">
              <a:latin typeface="Arial"/>
            </a:endParaRPr>
          </a:p>
        </p:txBody>
      </p:sp>
      <p:sp>
        <p:nvSpPr>
          <p:cNvPr id="1206" name="矩形 23"/>
          <p:cNvSpPr/>
          <p:nvPr/>
        </p:nvSpPr>
        <p:spPr>
          <a:xfrm>
            <a:off x="526320" y="1280520"/>
            <a:ext cx="2558520" cy="591120"/>
          </a:xfrm>
          <a:custGeom>
            <a:avLst/>
            <a:gdLst/>
            <a:ahLst/>
            <a:cxnLst/>
            <a:rect l="l" t="t" r="r" b="b"/>
            <a:pathLst>
              <a:path w="21600" h="21600">
                <a:moveTo>
                  <a:pt x="0" y="0"/>
                </a:moveTo>
                <a:lnTo>
                  <a:pt x="21600" y="0"/>
                </a:lnTo>
                <a:lnTo>
                  <a:pt x="21600" y="21600"/>
                </a:lnTo>
                <a:lnTo>
                  <a:pt x="0" y="21600"/>
                </a:lnTo>
                <a:close/>
              </a:path>
            </a:pathLst>
          </a:custGeom>
          <a:noFill/>
          <a:ln w="34920">
            <a:solidFill>
              <a:srgbClr val="FFFFFF"/>
            </a:solidFill>
            <a:miter/>
          </a:ln>
        </p:spPr>
        <p:style>
          <a:lnRef idx="0">
            <a:scrgbClr r="0" g="0" b="0"/>
          </a:lnRef>
          <a:fillRef idx="0">
            <a:scrgbClr r="0" g="0" b="0"/>
          </a:fillRef>
          <a:effectRef idx="0">
            <a:scrgbClr r="0" g="0" b="0"/>
          </a:effectRef>
          <a:fontRef idx="minor"/>
        </p:style>
      </p:sp>
      <p:sp>
        <p:nvSpPr>
          <p:cNvPr id="1207" name="矩形 24"/>
          <p:cNvSpPr/>
          <p:nvPr/>
        </p:nvSpPr>
        <p:spPr>
          <a:xfrm>
            <a:off x="1218960" y="2229120"/>
            <a:ext cx="2235600" cy="381960"/>
          </a:xfrm>
          <a:custGeom>
            <a:avLst/>
            <a:gdLst/>
            <a:ahLst/>
            <a:cxnLst/>
            <a:rect l="l" t="t" r="r" b="b"/>
            <a:pathLst>
              <a:path w="21600" h="21600">
                <a:moveTo>
                  <a:pt x="0" y="0"/>
                </a:moveTo>
                <a:lnTo>
                  <a:pt x="21600" y="0"/>
                </a:lnTo>
                <a:lnTo>
                  <a:pt x="21600" y="21600"/>
                </a:lnTo>
                <a:lnTo>
                  <a:pt x="0" y="21600"/>
                </a:lnTo>
                <a:close/>
              </a:path>
            </a:pathLst>
          </a:custGeom>
          <a:noFill/>
          <a:ln w="19080">
            <a:solidFill>
              <a:srgbClr val="FFFFFF"/>
            </a:solidFill>
            <a:miter/>
          </a:ln>
        </p:spPr>
        <p:style>
          <a:lnRef idx="0">
            <a:scrgbClr r="0" g="0" b="0"/>
          </a:lnRef>
          <a:fillRef idx="0">
            <a:scrgbClr r="0" g="0" b="0"/>
          </a:fillRef>
          <a:effectRef idx="0">
            <a:scrgbClr r="0" g="0" b="0"/>
          </a:effectRef>
          <a:fontRef idx="minor"/>
        </p:style>
      </p:sp>
      <p:sp>
        <p:nvSpPr>
          <p:cNvPr id="1208" name="矩形 25"/>
          <p:cNvSpPr/>
          <p:nvPr/>
        </p:nvSpPr>
        <p:spPr>
          <a:xfrm>
            <a:off x="4742640" y="2233800"/>
            <a:ext cx="2235600" cy="381960"/>
          </a:xfrm>
          <a:custGeom>
            <a:avLst/>
            <a:gdLst/>
            <a:ahLst/>
            <a:cxnLst/>
            <a:rect l="l" t="t" r="r" b="b"/>
            <a:pathLst>
              <a:path w="21600" h="21600">
                <a:moveTo>
                  <a:pt x="0" y="0"/>
                </a:moveTo>
                <a:lnTo>
                  <a:pt x="21600" y="0"/>
                </a:lnTo>
                <a:lnTo>
                  <a:pt x="21600" y="21600"/>
                </a:lnTo>
                <a:lnTo>
                  <a:pt x="0" y="21600"/>
                </a:lnTo>
                <a:close/>
              </a:path>
            </a:pathLst>
          </a:custGeom>
          <a:noFill/>
          <a:ln w="19080">
            <a:solidFill>
              <a:srgbClr val="FFFFFF"/>
            </a:solidFill>
            <a:miter/>
          </a:ln>
        </p:spPr>
        <p:style>
          <a:lnRef idx="0">
            <a:scrgbClr r="0" g="0" b="0"/>
          </a:lnRef>
          <a:fillRef idx="0">
            <a:scrgbClr r="0" g="0" b="0"/>
          </a:fillRef>
          <a:effectRef idx="0">
            <a:scrgbClr r="0" g="0" b="0"/>
          </a:effectRef>
          <a:fontRef idx="minor"/>
        </p:style>
      </p:sp>
      <p:sp>
        <p:nvSpPr>
          <p:cNvPr id="1209" name="矩形 26"/>
          <p:cNvSpPr/>
          <p:nvPr/>
        </p:nvSpPr>
        <p:spPr>
          <a:xfrm>
            <a:off x="8260200" y="2234520"/>
            <a:ext cx="2235600" cy="381960"/>
          </a:xfrm>
          <a:custGeom>
            <a:avLst/>
            <a:gdLst/>
            <a:ahLst/>
            <a:cxnLst/>
            <a:rect l="l" t="t" r="r" b="b"/>
            <a:pathLst>
              <a:path w="21600" h="21600">
                <a:moveTo>
                  <a:pt x="0" y="0"/>
                </a:moveTo>
                <a:lnTo>
                  <a:pt x="21600" y="0"/>
                </a:lnTo>
                <a:lnTo>
                  <a:pt x="21600" y="21600"/>
                </a:lnTo>
                <a:lnTo>
                  <a:pt x="0" y="21600"/>
                </a:lnTo>
                <a:close/>
              </a:path>
            </a:pathLst>
          </a:custGeom>
          <a:noFill/>
          <a:ln w="19080">
            <a:solidFill>
              <a:srgbClr val="FFFFFF"/>
            </a:solidFill>
            <a:miter/>
          </a:ln>
        </p:spPr>
        <p:style>
          <a:lnRef idx="0">
            <a:scrgbClr r="0" g="0" b="0"/>
          </a:lnRef>
          <a:fillRef idx="0">
            <a:scrgbClr r="0" g="0" b="0"/>
          </a:fillRef>
          <a:effectRef idx="0">
            <a:scrgbClr r="0" g="0" b="0"/>
          </a:effectRef>
          <a:fontRef idx="minor"/>
        </p:style>
      </p:sp>
      <p:sp>
        <p:nvSpPr>
          <p:cNvPr id="1210" name="矩形 27"/>
          <p:cNvSpPr/>
          <p:nvPr/>
        </p:nvSpPr>
        <p:spPr>
          <a:xfrm>
            <a:off x="1214280" y="4237920"/>
            <a:ext cx="2235600" cy="381960"/>
          </a:xfrm>
          <a:custGeom>
            <a:avLst/>
            <a:gdLst/>
            <a:ahLst/>
            <a:cxnLst/>
            <a:rect l="l" t="t" r="r" b="b"/>
            <a:pathLst>
              <a:path w="21600" h="21600">
                <a:moveTo>
                  <a:pt x="0" y="0"/>
                </a:moveTo>
                <a:lnTo>
                  <a:pt x="21600" y="0"/>
                </a:lnTo>
                <a:lnTo>
                  <a:pt x="21600" y="21600"/>
                </a:lnTo>
                <a:lnTo>
                  <a:pt x="0" y="21600"/>
                </a:lnTo>
                <a:close/>
              </a:path>
            </a:pathLst>
          </a:custGeom>
          <a:noFill/>
          <a:ln w="19080">
            <a:solidFill>
              <a:srgbClr val="FFFFFF"/>
            </a:solidFill>
            <a:miter/>
          </a:ln>
        </p:spPr>
        <p:style>
          <a:lnRef idx="0">
            <a:scrgbClr r="0" g="0" b="0"/>
          </a:lnRef>
          <a:fillRef idx="0">
            <a:scrgbClr r="0" g="0" b="0"/>
          </a:fillRef>
          <a:effectRef idx="0">
            <a:scrgbClr r="0" g="0" b="0"/>
          </a:effectRef>
          <a:fontRef idx="minor"/>
        </p:style>
      </p:sp>
      <p:sp>
        <p:nvSpPr>
          <p:cNvPr id="1211" name="矩形 28"/>
          <p:cNvSpPr/>
          <p:nvPr/>
        </p:nvSpPr>
        <p:spPr>
          <a:xfrm>
            <a:off x="4737960" y="4242600"/>
            <a:ext cx="2235600" cy="381960"/>
          </a:xfrm>
          <a:custGeom>
            <a:avLst/>
            <a:gdLst/>
            <a:ahLst/>
            <a:cxnLst/>
            <a:rect l="l" t="t" r="r" b="b"/>
            <a:pathLst>
              <a:path w="21600" h="21600">
                <a:moveTo>
                  <a:pt x="0" y="0"/>
                </a:moveTo>
                <a:lnTo>
                  <a:pt x="21600" y="0"/>
                </a:lnTo>
                <a:lnTo>
                  <a:pt x="21600" y="21600"/>
                </a:lnTo>
                <a:lnTo>
                  <a:pt x="0" y="21600"/>
                </a:lnTo>
                <a:close/>
              </a:path>
            </a:pathLst>
          </a:custGeom>
          <a:noFill/>
          <a:ln w="19080">
            <a:solidFill>
              <a:srgbClr val="FFFFFF"/>
            </a:solidFill>
            <a:miter/>
          </a:ln>
        </p:spPr>
        <p:style>
          <a:lnRef idx="0">
            <a:scrgbClr r="0" g="0" b="0"/>
          </a:lnRef>
          <a:fillRef idx="0">
            <a:scrgbClr r="0" g="0" b="0"/>
          </a:fillRef>
          <a:effectRef idx="0">
            <a:scrgbClr r="0" g="0" b="0"/>
          </a:effectRef>
          <a:fontRef idx="minor"/>
        </p:style>
      </p:sp>
      <p:sp>
        <p:nvSpPr>
          <p:cNvPr id="1212" name="矩形 29"/>
          <p:cNvSpPr/>
          <p:nvPr/>
        </p:nvSpPr>
        <p:spPr>
          <a:xfrm>
            <a:off x="8255880" y="4243680"/>
            <a:ext cx="2235600" cy="766080"/>
          </a:xfrm>
          <a:custGeom>
            <a:avLst/>
            <a:gdLst/>
            <a:ahLst/>
            <a:cxnLst/>
            <a:rect l="l" t="t" r="r" b="b"/>
            <a:pathLst>
              <a:path w="21600" h="21600">
                <a:moveTo>
                  <a:pt x="0" y="0"/>
                </a:moveTo>
                <a:lnTo>
                  <a:pt x="21600" y="0"/>
                </a:lnTo>
                <a:lnTo>
                  <a:pt x="21600" y="21600"/>
                </a:lnTo>
                <a:lnTo>
                  <a:pt x="0" y="21600"/>
                </a:lnTo>
                <a:close/>
              </a:path>
            </a:pathLst>
          </a:custGeom>
          <a:noFill/>
          <a:ln w="19080">
            <a:solidFill>
              <a:srgbClr val="FFFFFF"/>
            </a:solidFill>
            <a:miter/>
          </a:ln>
        </p:spPr>
        <p:style>
          <a:lnRef idx="0">
            <a:scrgbClr r="0" g="0" b="0"/>
          </a:lnRef>
          <a:fillRef idx="0">
            <a:scrgbClr r="0" g="0" b="0"/>
          </a:fillRef>
          <a:effectRef idx="0">
            <a:scrgbClr r="0" g="0" b="0"/>
          </a:effectRef>
          <a:fontRef idx="minor"/>
        </p:style>
      </p:sp>
      <p:sp>
        <p:nvSpPr>
          <p:cNvPr id="1213" name="標題 17"/>
          <p:cNvSpPr txBox="1"/>
          <p:nvPr/>
        </p:nvSpPr>
        <p:spPr>
          <a:xfrm>
            <a:off x="838080" y="12600"/>
            <a:ext cx="10515600" cy="1325520"/>
          </a:xfrm>
          <a:prstGeom prst="rect">
            <a:avLst/>
          </a:prstGeom>
          <a:noFill/>
          <a:ln w="12600">
            <a:noFill/>
          </a:ln>
        </p:spPr>
        <p:txBody>
          <a:bodyPr anchor="ctr" anchorCtr="1">
            <a:normAutofit/>
          </a:bodyPr>
          <a:lstStyle/>
          <a:p>
            <a:pPr algn="ctr">
              <a:lnSpc>
                <a:spcPct val="90000"/>
              </a:lnSpc>
            </a:pPr>
            <a:r>
              <a:rPr lang="zh-TW" sz="4800" b="1" strike="noStrike" spc="-1">
                <a:solidFill>
                  <a:srgbClr val="000000"/>
                </a:solidFill>
                <a:latin typeface="標楷體"/>
                <a:ea typeface="標楷體"/>
              </a:rPr>
              <a:t>試題研發方向與特色</a:t>
            </a:r>
            <a:endParaRPr lang="en-US" sz="4800" b="0" strike="noStrike" spc="-1">
              <a:latin typeface="Arial"/>
            </a:endParaRPr>
          </a:p>
        </p:txBody>
      </p:sp>
      <p:sp>
        <p:nvSpPr>
          <p:cNvPr id="1214" name="投影片編號版面配置區 1"/>
          <p:cNvSpPr txBox="1"/>
          <p:nvPr/>
        </p:nvSpPr>
        <p:spPr>
          <a:xfrm>
            <a:off x="11728080" y="6383880"/>
            <a:ext cx="525600" cy="365040"/>
          </a:xfrm>
          <a:prstGeom prst="rect">
            <a:avLst/>
          </a:prstGeom>
          <a:noFill/>
          <a:ln w="0">
            <a:noFill/>
          </a:ln>
        </p:spPr>
        <p:txBody>
          <a:bodyPr anchor="ctr">
            <a:noAutofit/>
          </a:bodyPr>
          <a:lstStyle/>
          <a:p>
            <a:pPr>
              <a:lnSpc>
                <a:spcPct val="100000"/>
              </a:lnSpc>
            </a:pPr>
            <a:fld id="{786A6122-E236-4066-BC44-FFB20C5682FA}" type="slidenum">
              <a:rPr lang="en-US" sz="1600" b="0" strike="noStrike" spc="-1">
                <a:solidFill>
                  <a:srgbClr val="000000"/>
                </a:solidFill>
                <a:latin typeface="Arial"/>
              </a:rPr>
              <a:t>8</a:t>
            </a:fld>
            <a:endParaRPr lang="en-US" sz="1600" b="0" strike="noStrike" spc="-1">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15" name="圖片 13"/>
          <p:cNvPicPr/>
          <p:nvPr/>
        </p:nvPicPr>
        <p:blipFill>
          <a:blip r:embed="rId2"/>
          <a:srcRect l="39505" t="41457" r="36511" b="50757"/>
          <a:stretch/>
        </p:blipFill>
        <p:spPr>
          <a:xfrm>
            <a:off x="2201760" y="1163520"/>
            <a:ext cx="4638960" cy="1728000"/>
          </a:xfrm>
          <a:prstGeom prst="rect">
            <a:avLst/>
          </a:prstGeom>
          <a:ln w="12600">
            <a:noFill/>
          </a:ln>
        </p:spPr>
      </p:pic>
      <p:sp>
        <p:nvSpPr>
          <p:cNvPr id="1216" name="內容版面配置區 2"/>
          <p:cNvSpPr txBox="1"/>
          <p:nvPr/>
        </p:nvSpPr>
        <p:spPr>
          <a:xfrm>
            <a:off x="2135520" y="4385520"/>
            <a:ext cx="7945920" cy="1944360"/>
          </a:xfrm>
          <a:prstGeom prst="rect">
            <a:avLst/>
          </a:prstGeom>
          <a:noFill/>
          <a:ln w="28440">
            <a:solidFill>
              <a:srgbClr val="9DC3E6"/>
            </a:solidFill>
            <a:miter/>
          </a:ln>
        </p:spPr>
        <p:txBody>
          <a:bodyPr>
            <a:noAutofit/>
          </a:bodyPr>
          <a:lstStyle/>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300"/>
              </a:spcBef>
            </a:pPr>
            <a:endParaRPr lang="en-US" sz="1200" b="0" strike="noStrike" spc="-1">
              <a:latin typeface="Arial"/>
            </a:endParaRPr>
          </a:p>
        </p:txBody>
      </p:sp>
      <p:sp>
        <p:nvSpPr>
          <p:cNvPr id="1217" name="內容版面配置區 2"/>
          <p:cNvSpPr txBox="1"/>
          <p:nvPr/>
        </p:nvSpPr>
        <p:spPr>
          <a:xfrm>
            <a:off x="2137680" y="3195360"/>
            <a:ext cx="7945920" cy="912600"/>
          </a:xfrm>
          <a:prstGeom prst="rect">
            <a:avLst/>
          </a:prstGeom>
          <a:noFill/>
          <a:ln w="28440">
            <a:solidFill>
              <a:srgbClr val="9DC3E6"/>
            </a:solidFill>
            <a:miter/>
          </a:ln>
        </p:spPr>
        <p:txBody>
          <a:bodyPr>
            <a:noAutofit/>
          </a:bodyPr>
          <a:lstStyle/>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499"/>
              </a:spcBef>
            </a:pPr>
            <a:endParaRPr lang="en-US" sz="2000" b="0" strike="noStrike" spc="-1">
              <a:latin typeface="Arial"/>
            </a:endParaRPr>
          </a:p>
          <a:p>
            <a:pPr>
              <a:lnSpc>
                <a:spcPct val="100000"/>
              </a:lnSpc>
              <a:spcBef>
                <a:spcPts val="300"/>
              </a:spcBef>
            </a:pPr>
            <a:endParaRPr lang="en-US" sz="1200" b="0" strike="noStrike" spc="-1">
              <a:latin typeface="Arial"/>
            </a:endParaRPr>
          </a:p>
        </p:txBody>
      </p:sp>
      <p:sp>
        <p:nvSpPr>
          <p:cNvPr id="1218" name="標題 1"/>
          <p:cNvSpPr txBox="1"/>
          <p:nvPr/>
        </p:nvSpPr>
        <p:spPr>
          <a:xfrm>
            <a:off x="838080" y="13320"/>
            <a:ext cx="10515600" cy="1325520"/>
          </a:xfrm>
          <a:prstGeom prst="rect">
            <a:avLst/>
          </a:prstGeom>
          <a:noFill/>
          <a:ln w="12600">
            <a:noFill/>
          </a:ln>
        </p:spPr>
        <p:txBody>
          <a:bodyPr anchor="ctr" anchorCtr="1">
            <a:normAutofit/>
          </a:bodyPr>
          <a:lstStyle/>
          <a:p>
            <a:pPr algn="ctr">
              <a:lnSpc>
                <a:spcPct val="100000"/>
              </a:lnSpc>
            </a:pPr>
            <a:r>
              <a:rPr lang="zh-TW" sz="4800" b="1" strike="noStrike" spc="-1">
                <a:solidFill>
                  <a:srgbClr val="000000"/>
                </a:solidFill>
                <a:latin typeface="標楷體"/>
                <a:ea typeface="標楷體"/>
              </a:rPr>
              <a:t>各科基本能力題示例</a:t>
            </a:r>
            <a:endParaRPr lang="en-US" sz="4800" b="0" strike="noStrike" spc="-1">
              <a:latin typeface="Arial"/>
            </a:endParaRPr>
          </a:p>
        </p:txBody>
      </p:sp>
      <p:sp>
        <p:nvSpPr>
          <p:cNvPr id="1219" name="內容版面配置區 2"/>
          <p:cNvSpPr txBox="1"/>
          <p:nvPr/>
        </p:nvSpPr>
        <p:spPr>
          <a:xfrm>
            <a:off x="2140920" y="1116000"/>
            <a:ext cx="7947000" cy="1781280"/>
          </a:xfrm>
          <a:prstGeom prst="rect">
            <a:avLst/>
          </a:prstGeom>
          <a:noFill/>
          <a:ln w="28440">
            <a:solidFill>
              <a:srgbClr val="9DC3E6"/>
            </a:solidFill>
            <a:miter/>
          </a:ln>
        </p:spPr>
        <p:txBody>
          <a:bodyPr>
            <a:normAutofit/>
          </a:bodyPr>
          <a:lstStyle/>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499"/>
              </a:spcBef>
            </a:pPr>
            <a:r>
              <a:rPr lang="en-US" sz="2000" b="0" strike="noStrike" spc="-1">
                <a:solidFill>
                  <a:srgbClr val="000000"/>
                </a:solidFill>
                <a:latin typeface="Times New Roman"/>
                <a:ea typeface="新細明體"/>
              </a:rPr>
              <a:t> </a:t>
            </a:r>
            <a:endParaRPr lang="en-US" sz="2000" b="0" strike="noStrike" spc="-1">
              <a:latin typeface="Arial"/>
            </a:endParaRPr>
          </a:p>
          <a:p>
            <a:pPr>
              <a:lnSpc>
                <a:spcPct val="90000"/>
              </a:lnSpc>
              <a:spcBef>
                <a:spcPts val="300"/>
              </a:spcBef>
            </a:pPr>
            <a:r>
              <a:rPr lang="en-US" sz="1200" b="0" strike="noStrike" spc="-1">
                <a:solidFill>
                  <a:srgbClr val="000000"/>
                </a:solidFill>
                <a:latin typeface="Times New Roman"/>
                <a:ea typeface="新細明體"/>
              </a:rPr>
              <a:t> </a:t>
            </a:r>
            <a:endParaRPr lang="en-US" sz="1200" b="0" strike="noStrike" spc="-1">
              <a:latin typeface="Arial"/>
            </a:endParaRPr>
          </a:p>
        </p:txBody>
      </p:sp>
      <p:pic>
        <p:nvPicPr>
          <p:cNvPr id="1220" name="圖片 6"/>
          <p:cNvPicPr/>
          <p:nvPr/>
        </p:nvPicPr>
        <p:blipFill>
          <a:blip r:embed="rId3"/>
          <a:srcRect l="6390" t="56374" r="24109" b="45875"/>
          <a:stretch/>
        </p:blipFill>
        <p:spPr>
          <a:xfrm>
            <a:off x="2188080" y="3250080"/>
            <a:ext cx="5994720" cy="811800"/>
          </a:xfrm>
          <a:prstGeom prst="rect">
            <a:avLst/>
          </a:prstGeom>
          <a:ln w="12600">
            <a:noFill/>
          </a:ln>
        </p:spPr>
      </p:pic>
      <p:pic>
        <p:nvPicPr>
          <p:cNvPr id="1221" name="圖片 7"/>
          <p:cNvPicPr/>
          <p:nvPr/>
        </p:nvPicPr>
        <p:blipFill>
          <a:blip r:embed="rId4"/>
          <a:srcRect l="16235" t="43250" r="48228" b="53749"/>
          <a:stretch/>
        </p:blipFill>
        <p:spPr>
          <a:xfrm>
            <a:off x="2152080" y="4438440"/>
            <a:ext cx="7040160" cy="1831680"/>
          </a:xfrm>
          <a:prstGeom prst="rect">
            <a:avLst/>
          </a:prstGeom>
          <a:ln w="12600">
            <a:noFill/>
          </a:ln>
        </p:spPr>
      </p:pic>
      <p:pic>
        <p:nvPicPr>
          <p:cNvPr id="1222" name="圖片 4" descr="Thumbnail for version as of 00:15, 30 November 2007"/>
          <p:cNvPicPr/>
          <p:nvPr/>
        </p:nvPicPr>
        <p:blipFill>
          <a:blip r:embed="rId5"/>
          <a:stretch/>
        </p:blipFill>
        <p:spPr>
          <a:xfrm>
            <a:off x="6112800" y="1929600"/>
            <a:ext cx="216000" cy="203400"/>
          </a:xfrm>
          <a:prstGeom prst="rect">
            <a:avLst/>
          </a:prstGeom>
          <a:ln w="12600">
            <a:noFill/>
          </a:ln>
        </p:spPr>
      </p:pic>
      <p:pic>
        <p:nvPicPr>
          <p:cNvPr id="1223" name="圖片 13" descr="Thumbnail for version as of 00:15, 30 November 2007"/>
          <p:cNvPicPr/>
          <p:nvPr/>
        </p:nvPicPr>
        <p:blipFill>
          <a:blip r:embed="rId5"/>
          <a:stretch/>
        </p:blipFill>
        <p:spPr>
          <a:xfrm>
            <a:off x="4511880" y="3747600"/>
            <a:ext cx="216000" cy="203400"/>
          </a:xfrm>
          <a:prstGeom prst="rect">
            <a:avLst/>
          </a:prstGeom>
          <a:ln w="12600">
            <a:noFill/>
          </a:ln>
        </p:spPr>
      </p:pic>
      <p:pic>
        <p:nvPicPr>
          <p:cNvPr id="1224" name="圖片 14" descr="Thumbnail for version as of 00:15, 30 November 2007"/>
          <p:cNvPicPr/>
          <p:nvPr/>
        </p:nvPicPr>
        <p:blipFill>
          <a:blip r:embed="rId5"/>
          <a:stretch/>
        </p:blipFill>
        <p:spPr>
          <a:xfrm>
            <a:off x="8074800" y="4813560"/>
            <a:ext cx="216000" cy="203400"/>
          </a:xfrm>
          <a:prstGeom prst="rect">
            <a:avLst/>
          </a:prstGeom>
          <a:ln w="12600">
            <a:noFill/>
          </a:ln>
        </p:spPr>
      </p:pic>
      <p:sp>
        <p:nvSpPr>
          <p:cNvPr id="1225" name="投影片編號版面配置區 1"/>
          <p:cNvSpPr txBox="1"/>
          <p:nvPr/>
        </p:nvSpPr>
        <p:spPr>
          <a:xfrm>
            <a:off x="11728080" y="6383880"/>
            <a:ext cx="525600" cy="365040"/>
          </a:xfrm>
          <a:prstGeom prst="rect">
            <a:avLst/>
          </a:prstGeom>
          <a:noFill/>
          <a:ln w="0">
            <a:noFill/>
          </a:ln>
        </p:spPr>
        <p:txBody>
          <a:bodyPr anchor="ctr">
            <a:noAutofit/>
          </a:bodyPr>
          <a:lstStyle/>
          <a:p>
            <a:pPr>
              <a:lnSpc>
                <a:spcPct val="100000"/>
              </a:lnSpc>
            </a:pPr>
            <a:fld id="{81E29F1E-9C1D-40F5-AB17-4788739C04C3}" type="slidenum">
              <a:rPr lang="en-US" sz="1600" b="0" strike="noStrike" spc="-1">
                <a:solidFill>
                  <a:srgbClr val="000000"/>
                </a:solidFill>
                <a:latin typeface="Arial"/>
              </a:rPr>
              <a:t>9</a:t>
            </a:fld>
            <a:endParaRPr lang="en-US" sz="1600" b="0" strike="noStrike" spc="-1">
              <a:latin typeface="Arial"/>
            </a:endParaRPr>
          </a:p>
        </p:txBody>
      </p:sp>
    </p:spTree>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114年國中教育會考評量方式說明0802 2 (3)</Template>
  <TotalTime>0</TotalTime>
  <Words>1765</Words>
  <Application>Microsoft Office PowerPoint</Application>
  <PresentationFormat>寬螢幕</PresentationFormat>
  <Paragraphs>325</Paragraphs>
  <Slides>23</Slides>
  <Notes>7</Notes>
  <HiddenSlides>0</HiddenSlides>
  <MMClips>0</MMClips>
  <ScaleCrop>false</ScaleCrop>
  <HeadingPairs>
    <vt:vector size="6" baseType="variant">
      <vt:variant>
        <vt:lpstr>使用字型</vt:lpstr>
      </vt:variant>
      <vt:variant>
        <vt:i4>11</vt:i4>
      </vt:variant>
      <vt:variant>
        <vt:lpstr>佈景主題</vt:lpstr>
      </vt:variant>
      <vt:variant>
        <vt:i4>26</vt:i4>
      </vt:variant>
      <vt:variant>
        <vt:lpstr>投影片標題</vt:lpstr>
      </vt:variant>
      <vt:variant>
        <vt:i4>23</vt:i4>
      </vt:variant>
    </vt:vector>
  </HeadingPairs>
  <TitlesOfParts>
    <vt:vector size="60" baseType="lpstr">
      <vt:lpstr>StarSymbol</vt:lpstr>
      <vt:lpstr>微軟正黑體</vt:lpstr>
      <vt:lpstr>新細明體</vt:lpstr>
      <vt:lpstr>標楷體</vt:lpstr>
      <vt:lpstr>Arial</vt:lpstr>
      <vt:lpstr>Calibri</vt:lpstr>
      <vt:lpstr>Calibri Light</vt:lpstr>
      <vt:lpstr>DejaVu Sans</vt:lpstr>
      <vt:lpstr>Symbol</vt:lpstr>
      <vt:lpstr>Times New Roman</vt:lpstr>
      <vt:lpstr>Wingdings</vt:lpstr>
      <vt:lpstr>Office 佈景主題</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subject/>
  <dc:creator>User</dc:creator>
  <dc:description/>
  <cp:lastModifiedBy>User</cp:lastModifiedBy>
  <cp:revision>1</cp:revision>
  <cp:lastPrinted>2019-07-24T03:26:11Z</cp:lastPrinted>
  <dcterms:created xsi:type="dcterms:W3CDTF">2024-09-07T07:40:28Z</dcterms:created>
  <dcterms:modified xsi:type="dcterms:W3CDTF">2024-09-07T07:41:02Z</dcterms:modified>
  <dc:language>zh-TW</dc:language>
</cp:coreProperties>
</file>