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6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7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8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9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0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1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2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3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4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5.xml" ContentType="application/vnd.openxmlformats-officedocument.theme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6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27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theme/theme28.xml" ContentType="application/vnd.openxmlformats-officedocument.theme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29.xml" ContentType="application/vnd.openxmlformats-officedocument.theme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30.xml" ContentType="application/vnd.openxmlformats-officedocument.theme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theme/theme31.xml" ContentType="application/vnd.openxmlformats-officedocument.theme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theme/theme32.xml" ContentType="application/vnd.openxmlformats-officedocument.theme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3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theme/theme34.xml" ContentType="application/vnd.openxmlformats-officedocument.theme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35.xml" ContentType="application/vnd.openxmlformats-officedocument.theme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theme/theme36.xml" ContentType="application/vnd.openxmlformats-officedocument.theme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theme/theme37.xml" ContentType="application/vnd.openxmlformats-officedocument.theme+xml"/>
  <Override PartName="/ppt/theme/theme3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  <p:sldMasterId id="2147483765" r:id="rId10"/>
    <p:sldMasterId id="2147483778" r:id="rId11"/>
    <p:sldMasterId id="2147483791" r:id="rId12"/>
    <p:sldMasterId id="2147483804" r:id="rId13"/>
    <p:sldMasterId id="2147483817" r:id="rId14"/>
    <p:sldMasterId id="2147483830" r:id="rId15"/>
    <p:sldMasterId id="2147483843" r:id="rId16"/>
    <p:sldMasterId id="2147483856" r:id="rId17"/>
    <p:sldMasterId id="2147483869" r:id="rId18"/>
    <p:sldMasterId id="2147483882" r:id="rId19"/>
    <p:sldMasterId id="2147483895" r:id="rId20"/>
    <p:sldMasterId id="2147483908" r:id="rId21"/>
    <p:sldMasterId id="2147483921" r:id="rId22"/>
    <p:sldMasterId id="2147483934" r:id="rId23"/>
    <p:sldMasterId id="2147483947" r:id="rId24"/>
    <p:sldMasterId id="2147483960" r:id="rId25"/>
    <p:sldMasterId id="2147483973" r:id="rId26"/>
    <p:sldMasterId id="2147483986" r:id="rId27"/>
    <p:sldMasterId id="2147483999" r:id="rId28"/>
    <p:sldMasterId id="2147484012" r:id="rId29"/>
    <p:sldMasterId id="2147484025" r:id="rId30"/>
    <p:sldMasterId id="2147484038" r:id="rId31"/>
    <p:sldMasterId id="2147484051" r:id="rId32"/>
    <p:sldMasterId id="2147484064" r:id="rId33"/>
    <p:sldMasterId id="2147484077" r:id="rId34"/>
    <p:sldMasterId id="2147484090" r:id="rId35"/>
    <p:sldMasterId id="2147484103" r:id="rId36"/>
    <p:sldMasterId id="2147484116" r:id="rId37"/>
  </p:sldMasterIdLst>
  <p:notesMasterIdLst>
    <p:notesMasterId r:id="rId70"/>
  </p:notesMasterIdLst>
  <p:sldIdLst>
    <p:sldId id="256" r:id="rId38"/>
    <p:sldId id="257" r:id="rId39"/>
    <p:sldId id="258" r:id="rId40"/>
    <p:sldId id="259" r:id="rId41"/>
    <p:sldId id="260" r:id="rId42"/>
    <p:sldId id="261" r:id="rId43"/>
    <p:sldId id="262" r:id="rId44"/>
    <p:sldId id="263" r:id="rId45"/>
    <p:sldId id="264" r:id="rId46"/>
    <p:sldId id="265" r:id="rId47"/>
    <p:sldId id="266" r:id="rId48"/>
    <p:sldId id="267" r:id="rId49"/>
    <p:sldId id="268" r:id="rId50"/>
    <p:sldId id="269" r:id="rId51"/>
    <p:sldId id="270" r:id="rId52"/>
    <p:sldId id="271" r:id="rId53"/>
    <p:sldId id="272" r:id="rId54"/>
    <p:sldId id="273" r:id="rId55"/>
    <p:sldId id="274" r:id="rId56"/>
    <p:sldId id="275" r:id="rId57"/>
    <p:sldId id="276" r:id="rId58"/>
    <p:sldId id="277" r:id="rId59"/>
    <p:sldId id="278" r:id="rId60"/>
    <p:sldId id="279" r:id="rId61"/>
    <p:sldId id="280" r:id="rId62"/>
    <p:sldId id="281" r:id="rId63"/>
    <p:sldId id="282" r:id="rId64"/>
    <p:sldId id="283" r:id="rId65"/>
    <p:sldId id="284" r:id="rId66"/>
    <p:sldId id="285" r:id="rId67"/>
    <p:sldId id="286" r:id="rId68"/>
    <p:sldId id="287" r:id="rId69"/>
  </p:sldIdLst>
  <p:sldSz cx="12192000" cy="6858000"/>
  <p:notesSz cx="6797675" cy="99298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5.xml"/><Relationship Id="rId47" Type="http://schemas.openxmlformats.org/officeDocument/2006/relationships/slide" Target="slides/slide10.xml"/><Relationship Id="rId63" Type="http://schemas.openxmlformats.org/officeDocument/2006/relationships/slide" Target="slides/slide26.xml"/><Relationship Id="rId6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" Target="slides/slide3.xml"/><Relationship Id="rId45" Type="http://schemas.openxmlformats.org/officeDocument/2006/relationships/slide" Target="slides/slide8.xml"/><Relationship Id="rId53" Type="http://schemas.openxmlformats.org/officeDocument/2006/relationships/slide" Target="slides/slide16.xml"/><Relationship Id="rId58" Type="http://schemas.openxmlformats.org/officeDocument/2006/relationships/slide" Target="slides/slide21.xml"/><Relationship Id="rId66" Type="http://schemas.openxmlformats.org/officeDocument/2006/relationships/slide" Target="slides/slide29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4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6.xml"/><Relationship Id="rId48" Type="http://schemas.openxmlformats.org/officeDocument/2006/relationships/slide" Target="slides/slide11.xml"/><Relationship Id="rId56" Type="http://schemas.openxmlformats.org/officeDocument/2006/relationships/slide" Target="slides/slide19.xml"/><Relationship Id="rId64" Type="http://schemas.openxmlformats.org/officeDocument/2006/relationships/slide" Target="slides/slide27.xml"/><Relationship Id="rId69" Type="http://schemas.openxmlformats.org/officeDocument/2006/relationships/slide" Target="slides/slide3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4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1.xml"/><Relationship Id="rId46" Type="http://schemas.openxmlformats.org/officeDocument/2006/relationships/slide" Target="slides/slide9.xml"/><Relationship Id="rId59" Type="http://schemas.openxmlformats.org/officeDocument/2006/relationships/slide" Target="slides/slide22.xml"/><Relationship Id="rId67" Type="http://schemas.openxmlformats.org/officeDocument/2006/relationships/slide" Target="slides/slide30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4.xml"/><Relationship Id="rId54" Type="http://schemas.openxmlformats.org/officeDocument/2006/relationships/slide" Target="slides/slide17.xml"/><Relationship Id="rId62" Type="http://schemas.openxmlformats.org/officeDocument/2006/relationships/slide" Target="slides/slide25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2.xml"/><Relationship Id="rId57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7.xml"/><Relationship Id="rId52" Type="http://schemas.openxmlformats.org/officeDocument/2006/relationships/slide" Target="slides/slide15.xml"/><Relationship Id="rId60" Type="http://schemas.openxmlformats.org/officeDocument/2006/relationships/slide" Target="slides/slide23.xml"/><Relationship Id="rId65" Type="http://schemas.openxmlformats.org/officeDocument/2006/relationships/slide" Target="slides/slide28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3.xml"/><Relationship Id="rId55" Type="http://schemas.openxmlformats.org/officeDocument/2006/relationships/slide" Target="slides/slide18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2946240" cy="495360"/>
          </a:xfrm>
          <a:prstGeom prst="rect">
            <a:avLst/>
          </a:prstGeom>
        </p:spPr>
        <p:txBody>
          <a:bodyPr lIns="91800" tIns="46080" rIns="91800" bIns="46080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1528" name="PlaceHolder 2"/>
          <p:cNvSpPr>
            <a:spLocks noGrp="1"/>
          </p:cNvSpPr>
          <p:nvPr>
            <p:ph type="dt" idx="109"/>
          </p:nvPr>
        </p:nvSpPr>
        <p:spPr>
          <a:xfrm>
            <a:off x="3849840" y="0"/>
            <a:ext cx="2946240" cy="495360"/>
          </a:xfrm>
          <a:prstGeom prst="rect">
            <a:avLst/>
          </a:prstGeom>
        </p:spPr>
        <p:txBody>
          <a:bodyPr lIns="91800" tIns="46080" rIns="91800" bIns="46080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1529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92160" y="746280"/>
            <a:ext cx="6616800" cy="3722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zh-TW" sz="4400" b="0" strike="noStrike" spc="-1">
                <a:latin typeface="Arial"/>
              </a:rPr>
              <a:t>請按這裡移動投影片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530" name="PlaceHolder 4"/>
          <p:cNvSpPr>
            <a:spLocks noGrp="1"/>
          </p:cNvSpPr>
          <p:nvPr>
            <p:ph type="body"/>
          </p:nvPr>
        </p:nvSpPr>
        <p:spPr>
          <a:xfrm>
            <a:off x="679320" y="4716360"/>
            <a:ext cx="5438880" cy="4468680"/>
          </a:xfrm>
          <a:prstGeom prst="rect">
            <a:avLst/>
          </a:prstGeom>
        </p:spPr>
        <p:txBody>
          <a:bodyPr lIns="91800" tIns="46080" rIns="91800" bIns="46080">
            <a:no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zh-TW" sz="900" b="0" strike="noStrike" spc="-1">
                <a:solidFill>
                  <a:srgbClr val="000000"/>
                </a:solidFill>
                <a:latin typeface="Arial"/>
                <a:ea typeface="新細明體"/>
              </a:rPr>
              <a:t>按一下以編輯母片</a:t>
            </a:r>
            <a:endParaRPr lang="en-US" sz="900" b="0" strike="noStrike" spc="-1">
              <a:latin typeface="Arial"/>
            </a:endParaRPr>
          </a:p>
          <a:p>
            <a:pPr marL="347760" lvl="1">
              <a:lnSpc>
                <a:spcPct val="100000"/>
              </a:lnSpc>
              <a:spcBef>
                <a:spcPts val="300"/>
              </a:spcBef>
            </a:pPr>
            <a:r>
              <a:rPr lang="zh-TW" sz="900" b="0" strike="noStrike" spc="-1">
                <a:solidFill>
                  <a:srgbClr val="000000"/>
                </a:solidFill>
                <a:latin typeface="Arial"/>
                <a:ea typeface="新細明體"/>
              </a:rPr>
              <a:t>第二層</a:t>
            </a:r>
            <a:endParaRPr lang="en-US" sz="900" b="0" strike="noStrike" spc="-1">
              <a:latin typeface="Arial"/>
            </a:endParaRPr>
          </a:p>
          <a:p>
            <a:pPr marL="696960" lvl="2">
              <a:lnSpc>
                <a:spcPct val="100000"/>
              </a:lnSpc>
              <a:spcBef>
                <a:spcPts val="300"/>
              </a:spcBef>
            </a:pPr>
            <a:r>
              <a:rPr lang="zh-TW" sz="900" b="0" strike="noStrike" spc="-1">
                <a:solidFill>
                  <a:srgbClr val="000000"/>
                </a:solidFill>
                <a:latin typeface="Arial"/>
                <a:ea typeface="新細明體"/>
              </a:rPr>
              <a:t>第三層</a:t>
            </a:r>
            <a:endParaRPr lang="en-US" sz="900" b="0" strike="noStrike" spc="-1">
              <a:latin typeface="Arial"/>
            </a:endParaRPr>
          </a:p>
          <a:p>
            <a:pPr marL="1046160" lvl="3">
              <a:lnSpc>
                <a:spcPct val="100000"/>
              </a:lnSpc>
              <a:spcBef>
                <a:spcPts val="300"/>
              </a:spcBef>
            </a:pPr>
            <a:r>
              <a:rPr lang="zh-TW" sz="900" b="0" strike="noStrike" spc="-1">
                <a:solidFill>
                  <a:srgbClr val="000000"/>
                </a:solidFill>
                <a:latin typeface="Arial"/>
                <a:ea typeface="新細明體"/>
              </a:rPr>
              <a:t>第四層</a:t>
            </a:r>
            <a:endParaRPr lang="en-US" sz="900" b="0" strike="noStrike" spc="-1">
              <a:latin typeface="Arial"/>
            </a:endParaRPr>
          </a:p>
          <a:p>
            <a:pPr marL="1395360" lvl="4">
              <a:lnSpc>
                <a:spcPct val="100000"/>
              </a:lnSpc>
              <a:spcBef>
                <a:spcPts val="300"/>
              </a:spcBef>
            </a:pPr>
            <a:r>
              <a:rPr lang="zh-TW" sz="900" b="0" strike="noStrike" spc="-1">
                <a:solidFill>
                  <a:srgbClr val="000000"/>
                </a:solidFill>
                <a:latin typeface="Arial"/>
                <a:ea typeface="新細明體"/>
              </a:rPr>
              <a:t>第五層</a:t>
            </a:r>
            <a:endParaRPr lang="en-US" sz="900" b="0" strike="noStrike" spc="-1">
              <a:latin typeface="Arial"/>
            </a:endParaRPr>
          </a:p>
        </p:txBody>
      </p:sp>
      <p:sp>
        <p:nvSpPr>
          <p:cNvPr id="1531" name="PlaceHolder 5"/>
          <p:cNvSpPr>
            <a:spLocks noGrp="1"/>
          </p:cNvSpPr>
          <p:nvPr>
            <p:ph type="ftr" idx="110"/>
          </p:nvPr>
        </p:nvSpPr>
        <p:spPr>
          <a:xfrm>
            <a:off x="0" y="9433080"/>
            <a:ext cx="2946240" cy="495360"/>
          </a:xfrm>
          <a:prstGeom prst="rect">
            <a:avLst/>
          </a:prstGeom>
        </p:spPr>
        <p:txBody>
          <a:bodyPr lIns="91800" tIns="46080" rIns="91800" bIns="46080" anchor="b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1532" name="PlaceHolder 6"/>
          <p:cNvSpPr>
            <a:spLocks noGrp="1"/>
          </p:cNvSpPr>
          <p:nvPr>
            <p:ph type="sldNum" idx="111"/>
          </p:nvPr>
        </p:nvSpPr>
        <p:spPr>
          <a:xfrm>
            <a:off x="3849840" y="9433080"/>
            <a:ext cx="2946240" cy="495360"/>
          </a:xfrm>
          <a:prstGeom prst="rect">
            <a:avLst/>
          </a:prstGeom>
        </p:spPr>
        <p:txBody>
          <a:bodyPr lIns="91800" tIns="46080" rIns="91800" bIns="46080" anchor="b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000000"/>
                </a:solidFill>
                <a:latin typeface="Arial"/>
                <a:ea typeface="新細明體"/>
              </a:defRPr>
            </a:lvl1pPr>
          </a:lstStyle>
          <a:p>
            <a:pPr algn="r">
              <a:lnSpc>
                <a:spcPct val="100000"/>
              </a:lnSpc>
            </a:pPr>
            <a:fld id="{83FF78F4-365E-4409-A0C3-8EDEE28ECDFB}" type="slidenum">
              <a:rPr lang="en-US" sz="1200" b="0" strike="noStrike" spc="-1">
                <a:solidFill>
                  <a:srgbClr val="000000"/>
                </a:solidFill>
                <a:latin typeface="Arial"/>
                <a:ea typeface="新細明體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2160" y="746280"/>
            <a:ext cx="6616800" cy="3722760"/>
          </a:xfrm>
          <a:prstGeom prst="rect">
            <a:avLst/>
          </a:prstGeom>
        </p:spPr>
      </p:sp>
      <p:sp>
        <p:nvSpPr>
          <p:cNvPr id="1653" name="PlaceHolder 2"/>
          <p:cNvSpPr>
            <a:spLocks noGrp="1"/>
          </p:cNvSpPr>
          <p:nvPr>
            <p:ph type="body"/>
          </p:nvPr>
        </p:nvSpPr>
        <p:spPr>
          <a:xfrm>
            <a:off x="679320" y="4716360"/>
            <a:ext cx="5438880" cy="4468680"/>
          </a:xfrm>
          <a:prstGeom prst="rect">
            <a:avLst/>
          </a:prstGeom>
        </p:spPr>
        <p:txBody>
          <a:bodyPr lIns="91800" tIns="46080" rIns="91800" bIns="4608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654" name="投影片編號版面配置區 3"/>
          <p:cNvSpPr txBox="1"/>
          <p:nvPr/>
        </p:nvSpPr>
        <p:spPr>
          <a:xfrm>
            <a:off x="3849840" y="9433080"/>
            <a:ext cx="2946240" cy="495360"/>
          </a:xfrm>
          <a:prstGeom prst="rect">
            <a:avLst/>
          </a:prstGeom>
          <a:noFill/>
          <a:ln w="0">
            <a:noFill/>
          </a:ln>
        </p:spPr>
        <p:txBody>
          <a:bodyPr lIns="91800" tIns="46080" rIns="9180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7981D1AB-0A05-4299-8883-89BAA98D4885}" type="slidenum">
              <a:rPr lang="en-US" sz="1800" b="0" strike="noStrike" spc="-1">
                <a:solidFill>
                  <a:srgbClr val="000000"/>
                </a:solidFill>
                <a:latin typeface="Calibri"/>
              </a:rPr>
              <a:t>30</a:t>
            </a:fld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A2A504E-D889-495F-9F5E-F1674F9FC776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zh-TW" altLang="en-US" sz="4400" b="0" strike="noStrike" spc="-1">
                <a:latin typeface="Arial"/>
              </a:rPr>
              <a:t>按一下以編輯母片標題樣式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TW" altLang="en-US" sz="3200" b="0" strike="noStrike" spc="-1">
                <a:latin typeface="Arial"/>
              </a:rPr>
              <a:t>編輯母片文字樣式</a:t>
            </a: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TW" altLang="en-US" sz="3200" b="0" strike="noStrike" spc="-1">
                <a:latin typeface="Arial"/>
              </a:rPr>
              <a:t>編輯母片文字樣式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B7A04D2-97B9-45B4-ABC8-FFCC1CCC3064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88888CBE-2DDB-4443-B2A6-850A5988BAE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6D97D9D6-51E6-4917-9EAE-231CEA539B8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5EA0898C-0663-4156-A4EC-7495C7AFFE2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329A80F7-9813-4A1E-8985-A8BC1A9C063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6369FDB8-A0D7-48A7-B4FB-446E282FAD6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8AE3D5C7-5A21-4C77-8547-655F81216E0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A17AB3BA-620C-4FC7-8885-3E2FD2780B4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667DA359-6E05-4E57-BAEE-280CBA7FCD65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D9F37AC7-263C-476E-887E-BBCDE2A4EC6C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A3C60907-14B2-4B6F-87E5-F38A6BE44B77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zh-TW" altLang="en-US" sz="4400" b="0" strike="noStrike" spc="-1">
                <a:latin typeface="Arial"/>
              </a:rPr>
              <a:t>按一下以編輯母片標題樣式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TW" altLang="en-US" sz="3200" b="0" strike="noStrike" spc="-1">
                <a:latin typeface="Arial"/>
              </a:rPr>
              <a:t>編輯母片文字樣式</a:t>
            </a: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TW" altLang="en-US" sz="3200" b="0" strike="noStrike" spc="-1">
                <a:latin typeface="Arial"/>
              </a:rPr>
              <a:t>編輯母片文字樣式</a:t>
            </a: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TW" altLang="en-US" sz="3200" b="0" strike="noStrike" spc="-1">
                <a:latin typeface="Arial"/>
              </a:rPr>
              <a:t>編輯母片文字樣式</a:t>
            </a: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TW" altLang="en-US" sz="3200" b="0" strike="noStrike" spc="-1">
                <a:latin typeface="Arial"/>
              </a:rPr>
              <a:t>編輯母片文字樣式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534F86D-F2F7-4C42-90F4-779F3C770361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546B8F6A-2354-46DD-B967-E83423CCF741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F567F9A0-22DA-460D-B432-78E27036087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786BE26F-7025-4A7B-B59E-675BBA22E25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C08827DC-70AC-4010-807A-093ABCE0799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FF36D3F2-6C7A-4286-BDA4-C7909FDC0D6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6DC35168-B59B-4F88-A0EF-FF60AFD3508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A99B73AB-2B38-4C94-A650-9FEF6D14E32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6ED3D312-BA23-44A5-B9D6-C8958797637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84B83E47-B010-49AC-9BC1-99FB320EFD2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3809AB7C-CD03-41AE-91D6-FB138416B59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zh-TW" altLang="en-US" sz="4400" b="0" strike="noStrike" spc="-1">
                <a:latin typeface="Arial"/>
              </a:rPr>
              <a:t>按一下以編輯母片標題樣式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TW" altLang="en-US" sz="3200" b="0" strike="noStrike" spc="-1">
                <a:latin typeface="Arial"/>
              </a:rPr>
              <a:t>編輯母片文字樣式</a:t>
            </a: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TW" altLang="en-US" sz="3200" b="0" strike="noStrike" spc="-1">
                <a:latin typeface="Arial"/>
              </a:rPr>
              <a:t>編輯母片文字樣式</a:t>
            </a: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TW" altLang="en-US" sz="3200" b="0" strike="noStrike" spc="-1">
                <a:latin typeface="Arial"/>
              </a:rPr>
              <a:t>編輯母片文字樣式</a:t>
            </a: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TW" altLang="en-US" sz="3200" b="0" strike="noStrike" spc="-1">
                <a:latin typeface="Arial"/>
              </a:rPr>
              <a:t>編輯母片文字樣式</a:t>
            </a: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TW" altLang="en-US" sz="3200" b="0" strike="noStrike" spc="-1">
                <a:latin typeface="Arial"/>
              </a:rPr>
              <a:t>編輯母片文字樣式</a:t>
            </a: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TW" altLang="en-US" sz="3200" b="0" strike="noStrike" spc="-1">
                <a:latin typeface="Arial"/>
              </a:rPr>
              <a:t>編輯母片文字樣式</a:t>
            </a: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4009ECF-ADDE-4FB6-B347-B9B83D920C64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9D9ADF08-BDC2-4651-9A92-687BE9EE3D15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BE81102F-49DA-4565-ACCB-9D2A33BB39A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D32F5C02-4E3A-4C1C-9015-12B37418E64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7D751F9A-C203-4A78-9CD4-E05C20197852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99B97C95-BE7A-44D6-8C47-D52C5B976A7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CD00FCCA-5CAE-4006-B223-E7360C24440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EF091625-B7AF-4852-83CB-17EF6A9BA3C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3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DB0E0DA5-CB34-4394-9F5E-04A33CD16EB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3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AF3D2715-301C-46AE-90F2-C345AAD9FF4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3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3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33D7566E-C6B9-4920-A623-63209BAE386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07D55DF7-5A5E-464C-B08B-3C3656576573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4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44E5A915-6ED6-47F5-B147-7E7400DC691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4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4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4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2372E81F-E3BA-4D43-9A5D-F6865DF64EDE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5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5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5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5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5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FE704C96-DD11-4B56-9FCF-6304E6F6F288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59198C45-1C1C-4803-9E11-B0781A4E532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6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81B25AFE-2299-4A84-9565-1ED5C37B9B9D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0CE72AAD-1A67-47C9-8800-0D59737A01B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5F898443-8FB7-4237-89FA-C52BC5E0897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9AC26769-3366-4A88-9153-25C69E44611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0598B993-5C84-44FF-ACA1-52E65BA450B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7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21CCEAED-711B-4920-B9EC-B88F1086D4F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08B54381-DE61-4A1E-AC53-2D058B449AA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7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7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A4DEF6A6-F034-48FB-9673-7B6B22D9F93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7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8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E8BAD498-72AA-4A27-B1F1-AD1461D1201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8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57CFCCB4-CD0D-48B2-97DF-0BC1297154F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8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8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8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DF04656B-AE8B-405C-A478-246B95D9A5A8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9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9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9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9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9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3D56CD7A-AA3E-41A6-9334-AA06AD8AEDC3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fld id="{CDC3F3F0-5A7E-47D3-A1F6-34770CEC5992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0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fld id="{1505FE94-B456-4A82-B7F6-BD1A919162E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fld id="{7A46E6EE-EDBF-4ABD-ABC5-F4B6B7D11072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fld id="{DF377B74-0190-4845-8541-58CE9D38F23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fld id="{2F244B52-51F3-45A0-856E-3133827483E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4234A67-4FB0-4199-AFD7-0F9FF77FDDA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fld id="{BCCEDC06-1956-4775-8FF1-648020DDF35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1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fld id="{5471C248-3377-47AC-8EA4-107CFF5E960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1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fld id="{2F133ABC-74D7-4667-98D7-6BB1FC35C64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2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fld id="{10B9944E-ACBE-4A01-8EB2-2C91E48CB6B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2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fld id="{F8202B89-D8B0-47A1-A500-339F806DAD7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2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2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2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fld id="{F8577169-B522-4961-8CFB-86E37BC51B01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3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3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3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3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3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fld id="{B76C4E10-861F-4F6C-BBEC-36143DFAE78A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9"/>
          </p:nvPr>
        </p:nvSpPr>
        <p:spPr/>
        <p:txBody>
          <a:bodyPr/>
          <a:lstStyle/>
          <a:p>
            <a:fld id="{15CD4757-89FC-4A0B-87BE-F350AC3AE52E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4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9"/>
          </p:nvPr>
        </p:nvSpPr>
        <p:spPr/>
        <p:txBody>
          <a:bodyPr/>
          <a:lstStyle/>
          <a:p>
            <a:fld id="{081A53AA-DE59-410E-83C0-2262D0AA49CD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9"/>
          </p:nvPr>
        </p:nvSpPr>
        <p:spPr/>
        <p:txBody>
          <a:bodyPr/>
          <a:lstStyle/>
          <a:p>
            <a:fld id="{5FEF4869-A999-437B-A30E-573996A0AF39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11EFB09-2544-4B4B-BCC6-F24D0B1E047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4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9"/>
          </p:nvPr>
        </p:nvSpPr>
        <p:spPr/>
        <p:txBody>
          <a:bodyPr/>
          <a:lstStyle/>
          <a:p>
            <a:fld id="{22BEFCC5-D376-4E95-A755-A62F8995D96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9"/>
          </p:nvPr>
        </p:nvSpPr>
        <p:spPr/>
        <p:txBody>
          <a:bodyPr/>
          <a:lstStyle/>
          <a:p>
            <a:fld id="{9D39E7F4-3901-4C7C-ABFA-4C2BFD8F896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9"/>
          </p:nvPr>
        </p:nvSpPr>
        <p:spPr/>
        <p:txBody>
          <a:bodyPr/>
          <a:lstStyle/>
          <a:p>
            <a:fld id="{A024164F-242B-4D49-805C-38972B5BA58B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5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9"/>
          </p:nvPr>
        </p:nvSpPr>
        <p:spPr/>
        <p:txBody>
          <a:bodyPr/>
          <a:lstStyle/>
          <a:p>
            <a:fld id="{3445BCE9-BC5A-4BEB-A97C-F1449300398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5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9"/>
          </p:nvPr>
        </p:nvSpPr>
        <p:spPr/>
        <p:txBody>
          <a:bodyPr/>
          <a:lstStyle/>
          <a:p>
            <a:fld id="{347C8B75-B072-4484-94DF-3B3171B5BED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6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9"/>
          </p:nvPr>
        </p:nvSpPr>
        <p:spPr/>
        <p:txBody>
          <a:bodyPr/>
          <a:lstStyle/>
          <a:p>
            <a:fld id="{ABF92829-8BFA-4C61-B271-FBEC59E713C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6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9"/>
          </p:nvPr>
        </p:nvSpPr>
        <p:spPr/>
        <p:txBody>
          <a:bodyPr/>
          <a:lstStyle/>
          <a:p>
            <a:fld id="{FEFC02A6-8756-497B-B881-2DF4535240B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6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6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7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9"/>
          </p:nvPr>
        </p:nvSpPr>
        <p:spPr/>
        <p:txBody>
          <a:bodyPr/>
          <a:lstStyle/>
          <a:p>
            <a:fld id="{A56AB844-B23F-4124-A2FF-2BE0F645683F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7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7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7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7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7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9"/>
          </p:nvPr>
        </p:nvSpPr>
        <p:spPr/>
        <p:txBody>
          <a:bodyPr/>
          <a:lstStyle/>
          <a:p>
            <a:fld id="{039BA6EF-862B-4907-9EAB-F849811C80E2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2"/>
          </p:nvPr>
        </p:nvSpPr>
        <p:spPr/>
        <p:txBody>
          <a:bodyPr/>
          <a:lstStyle/>
          <a:p>
            <a:fld id="{04F55C74-4FFB-47DA-A424-169D7841776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622D08B-5282-4840-AC2F-E567FD38E9D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8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2"/>
          </p:nvPr>
        </p:nvSpPr>
        <p:spPr/>
        <p:txBody>
          <a:bodyPr/>
          <a:lstStyle/>
          <a:p>
            <a:fld id="{959C9F93-2CA0-4DFC-BF05-0B84543746B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2"/>
          </p:nvPr>
        </p:nvSpPr>
        <p:spPr/>
        <p:txBody>
          <a:bodyPr/>
          <a:lstStyle/>
          <a:p>
            <a:fld id="{E7A7D776-04FF-4B39-8EB8-4EDE436D0EF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2"/>
          </p:nvPr>
        </p:nvSpPr>
        <p:spPr/>
        <p:txBody>
          <a:bodyPr/>
          <a:lstStyle/>
          <a:p>
            <a:fld id="{03E935AA-0428-4AD8-BFE2-CE578BB6F96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2"/>
          </p:nvPr>
        </p:nvSpPr>
        <p:spPr/>
        <p:txBody>
          <a:bodyPr/>
          <a:lstStyle/>
          <a:p>
            <a:fld id="{E55C4BA6-F705-433B-8986-A646A0AA8B3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2"/>
          </p:nvPr>
        </p:nvSpPr>
        <p:spPr/>
        <p:txBody>
          <a:bodyPr/>
          <a:lstStyle/>
          <a:p>
            <a:fld id="{F35FE62E-F548-4A0B-A42F-301F80A26BEB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2"/>
          </p:nvPr>
        </p:nvSpPr>
        <p:spPr/>
        <p:txBody>
          <a:bodyPr/>
          <a:lstStyle/>
          <a:p>
            <a:fld id="{EBFDC0CB-E197-4813-A43B-7FDEA06B1A0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2"/>
          </p:nvPr>
        </p:nvSpPr>
        <p:spPr/>
        <p:txBody>
          <a:bodyPr/>
          <a:lstStyle/>
          <a:p>
            <a:fld id="{40E9572B-67E3-4D99-A46D-52C8173884D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2"/>
          </p:nvPr>
        </p:nvSpPr>
        <p:spPr/>
        <p:txBody>
          <a:bodyPr/>
          <a:lstStyle/>
          <a:p>
            <a:fld id="{6FC20FA9-456D-47B1-8C4D-9E55318A06F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2"/>
          </p:nvPr>
        </p:nvSpPr>
        <p:spPr/>
        <p:txBody>
          <a:bodyPr/>
          <a:lstStyle/>
          <a:p>
            <a:fld id="{5D1D9FF0-A9C3-4AA2-9D93-EDB963BFE61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1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1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42"/>
          </p:nvPr>
        </p:nvSpPr>
        <p:spPr/>
        <p:txBody>
          <a:bodyPr/>
          <a:lstStyle/>
          <a:p>
            <a:fld id="{CDC66C91-6D8D-4FC8-AB2D-E44888C9D9DE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DDE0FB3-1BD1-4EAC-8756-5D6B281069E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1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1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1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1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1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42"/>
          </p:nvPr>
        </p:nvSpPr>
        <p:spPr/>
        <p:txBody>
          <a:bodyPr/>
          <a:lstStyle/>
          <a:p>
            <a:fld id="{AC195D00-954C-40B9-8794-2295BC619C54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E2A8702F-0FAE-405A-A7CA-8242CC504FA3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2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400AC5B6-4F58-4F62-92B1-1A479166D201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DE390CE2-56AA-40A7-A536-7BF4611A729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B9335E96-1590-4755-BD98-F5D48534A1E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F6A4B260-C119-471D-AF3C-C070CD6C440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85E7817D-42BB-4F9B-8919-ED92C0D1317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3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457886C7-7C99-4BE0-9E08-C57EA98ED1A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4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4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DC0910FE-AF1B-41AF-96E4-6C7C6EA7D6B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4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E10779EB-31D0-457F-AB13-2FA12EC5535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5FC02C4-A77B-4829-B39A-BAFBECC80EA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4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A80DFCEA-E8E6-4C0E-898B-3985B061A29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5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8EFE516A-BEEF-4AFA-B3BA-1BBD64FCD4BB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5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5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5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5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6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E39B23B5-84F5-47B4-8860-B3E7068312CF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8"/>
          </p:nvPr>
        </p:nvSpPr>
        <p:spPr/>
        <p:txBody>
          <a:bodyPr/>
          <a:lstStyle/>
          <a:p>
            <a:fld id="{3A79384D-8BEC-41D7-9119-81D97803E23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6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8"/>
          </p:nvPr>
        </p:nvSpPr>
        <p:spPr/>
        <p:txBody>
          <a:bodyPr/>
          <a:lstStyle/>
          <a:p>
            <a:fld id="{AB8D33AB-2A01-4F48-879D-427E616F1899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8"/>
          </p:nvPr>
        </p:nvSpPr>
        <p:spPr/>
        <p:txBody>
          <a:bodyPr/>
          <a:lstStyle/>
          <a:p>
            <a:fld id="{C7AC924D-2AC6-4FDD-8553-5AE7A700F81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8"/>
          </p:nvPr>
        </p:nvSpPr>
        <p:spPr/>
        <p:txBody>
          <a:bodyPr/>
          <a:lstStyle/>
          <a:p>
            <a:fld id="{4AFC3D1D-573B-4A9A-B87B-89A6C636E09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8"/>
          </p:nvPr>
        </p:nvSpPr>
        <p:spPr/>
        <p:txBody>
          <a:bodyPr/>
          <a:lstStyle/>
          <a:p>
            <a:fld id="{43899E0A-D2CF-41C1-B3B8-FBF2E24702B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8"/>
          </p:nvPr>
        </p:nvSpPr>
        <p:spPr/>
        <p:txBody>
          <a:bodyPr/>
          <a:lstStyle/>
          <a:p>
            <a:fld id="{37CB3AF5-D1E3-45FE-8DCD-DF0BD0FB74C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7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7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8"/>
          </p:nvPr>
        </p:nvSpPr>
        <p:spPr/>
        <p:txBody>
          <a:bodyPr/>
          <a:lstStyle/>
          <a:p>
            <a:fld id="{B3741A43-9259-4309-ABA4-159F74F9BCF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zh-TW" altLang="en-US" sz="4400" b="0" strike="noStrike" spc="-1">
                <a:latin typeface="Arial"/>
              </a:rPr>
              <a:t>按一下以編輯母片標題樣式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zh-TW" altLang="en-US" sz="3200" b="0" strike="noStrike" spc="-1">
                <a:latin typeface="Arial"/>
              </a:rPr>
              <a:t>按一下以編輯母片子標題樣式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A5D9FC1-7AD0-4B58-A95C-E063742B5802}" type="slidenum">
              <a:t>‹#›</a:t>
            </a:fld>
            <a:endParaRPr/>
          </a:p>
        </p:txBody>
      </p:sp>
      <p:sp>
        <p:nvSpPr>
          <p:cNvPr id="2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45BD717-8FD4-44B3-9F78-16A09C15D3D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8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8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8"/>
          </p:nvPr>
        </p:nvSpPr>
        <p:spPr/>
        <p:txBody>
          <a:bodyPr/>
          <a:lstStyle/>
          <a:p>
            <a:fld id="{ED15EB45-09B5-41D6-B980-F4E8B5F03E1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8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8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8"/>
          </p:nvPr>
        </p:nvSpPr>
        <p:spPr/>
        <p:txBody>
          <a:bodyPr/>
          <a:lstStyle/>
          <a:p>
            <a:fld id="{E932A2C8-F78C-4349-A7BB-D245D4924E5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8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8"/>
          </p:nvPr>
        </p:nvSpPr>
        <p:spPr/>
        <p:txBody>
          <a:bodyPr/>
          <a:lstStyle/>
          <a:p>
            <a:fld id="{B5139288-7238-4603-8736-29FB2E5538F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9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9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9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48"/>
          </p:nvPr>
        </p:nvSpPr>
        <p:spPr/>
        <p:txBody>
          <a:bodyPr/>
          <a:lstStyle/>
          <a:p>
            <a:fld id="{B810242B-FF28-45F2-8CB0-1BC912E7C79A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9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9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9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0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0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48"/>
          </p:nvPr>
        </p:nvSpPr>
        <p:spPr/>
        <p:txBody>
          <a:bodyPr/>
          <a:lstStyle/>
          <a:p>
            <a:fld id="{B4CF9601-A995-4731-A8E7-36406798891C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1"/>
          </p:nvPr>
        </p:nvSpPr>
        <p:spPr/>
        <p:txBody>
          <a:bodyPr/>
          <a:lstStyle/>
          <a:p>
            <a:fld id="{C58F2F58-19B8-4963-96D2-4574BFDA6D78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0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1"/>
          </p:nvPr>
        </p:nvSpPr>
        <p:spPr/>
        <p:txBody>
          <a:bodyPr/>
          <a:lstStyle/>
          <a:p>
            <a:fld id="{CFBB01C8-8B4E-4648-917D-686E11C53FE2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1"/>
          </p:nvPr>
        </p:nvSpPr>
        <p:spPr/>
        <p:txBody>
          <a:bodyPr/>
          <a:lstStyle/>
          <a:p>
            <a:fld id="{B3784CEC-CBD3-4B26-8FA5-880A9D6DB83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1"/>
          </p:nvPr>
        </p:nvSpPr>
        <p:spPr/>
        <p:txBody>
          <a:bodyPr/>
          <a:lstStyle/>
          <a:p>
            <a:fld id="{89EFB505-EEF6-45DE-99DB-FE73F75A699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1"/>
          </p:nvPr>
        </p:nvSpPr>
        <p:spPr/>
        <p:txBody>
          <a:bodyPr/>
          <a:lstStyle/>
          <a:p>
            <a:fld id="{D13F6B99-5697-4037-86C7-5D0C712E6E3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ECD4A33E-89B2-4FA2-A113-369B69D3171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1"/>
          </p:nvPr>
        </p:nvSpPr>
        <p:spPr/>
        <p:txBody>
          <a:bodyPr/>
          <a:lstStyle/>
          <a:p>
            <a:fld id="{3229787C-EA0C-4F5E-95F3-E6018B7B246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1"/>
          </p:nvPr>
        </p:nvSpPr>
        <p:spPr/>
        <p:txBody>
          <a:bodyPr/>
          <a:lstStyle/>
          <a:p>
            <a:fld id="{CBD587E0-A2A2-4F1E-A789-3E8E26950A7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1"/>
          </p:nvPr>
        </p:nvSpPr>
        <p:spPr/>
        <p:txBody>
          <a:bodyPr/>
          <a:lstStyle/>
          <a:p>
            <a:fld id="{5A35E2A2-2446-441E-B6B4-F37E6BCEB76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1"/>
          </p:nvPr>
        </p:nvSpPr>
        <p:spPr/>
        <p:txBody>
          <a:bodyPr/>
          <a:lstStyle/>
          <a:p>
            <a:fld id="{99ED471E-6682-4AB5-8432-FED6BA02BC4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3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1"/>
          </p:nvPr>
        </p:nvSpPr>
        <p:spPr/>
        <p:txBody>
          <a:bodyPr/>
          <a:lstStyle/>
          <a:p>
            <a:fld id="{B6F24A53-EBEB-4893-92B9-F1AF308291A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3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3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1"/>
          </p:nvPr>
        </p:nvSpPr>
        <p:spPr/>
        <p:txBody>
          <a:bodyPr/>
          <a:lstStyle/>
          <a:p>
            <a:fld id="{9B957409-2CDE-4B8D-B6CB-F53339AD4DD4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3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4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4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4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4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1"/>
          </p:nvPr>
        </p:nvSpPr>
        <p:spPr/>
        <p:txBody>
          <a:bodyPr/>
          <a:lstStyle/>
          <a:p>
            <a:fld id="{90A4F01D-F184-4095-BFB0-1989218D2086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4"/>
          </p:nvPr>
        </p:nvSpPr>
        <p:spPr/>
        <p:txBody>
          <a:bodyPr/>
          <a:lstStyle/>
          <a:p>
            <a:fld id="{6C5F3AB6-5A4A-4098-9AFF-1A9CFF0E5668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5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5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4"/>
          </p:nvPr>
        </p:nvSpPr>
        <p:spPr/>
        <p:txBody>
          <a:bodyPr/>
          <a:lstStyle/>
          <a:p>
            <a:fld id="{5C8661C9-04DA-4DFC-A76B-48D7679CF1C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4"/>
          </p:nvPr>
        </p:nvSpPr>
        <p:spPr/>
        <p:txBody>
          <a:bodyPr/>
          <a:lstStyle/>
          <a:p>
            <a:fld id="{7096127A-A4CA-4D25-A76E-290808306CF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C737BB8-79C2-4741-9E3F-DB9BCC2A41A4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4"/>
          </p:nvPr>
        </p:nvSpPr>
        <p:spPr/>
        <p:txBody>
          <a:bodyPr/>
          <a:lstStyle/>
          <a:p>
            <a:fld id="{B124BF35-6B1A-460B-ADF8-871255A8C18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4"/>
          </p:nvPr>
        </p:nvSpPr>
        <p:spPr/>
        <p:txBody>
          <a:bodyPr/>
          <a:lstStyle/>
          <a:p>
            <a:fld id="{A9F51D44-9B0E-4F05-8333-CFC4B005BE6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4"/>
          </p:nvPr>
        </p:nvSpPr>
        <p:spPr/>
        <p:txBody>
          <a:bodyPr/>
          <a:lstStyle/>
          <a:p>
            <a:fld id="{74AD8BE0-98EB-4E48-A753-66F584A2BBF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6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4"/>
          </p:nvPr>
        </p:nvSpPr>
        <p:spPr/>
        <p:txBody>
          <a:bodyPr/>
          <a:lstStyle/>
          <a:p>
            <a:fld id="{AAAA2C25-5C05-41F9-BD46-10524B053E2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6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4"/>
          </p:nvPr>
        </p:nvSpPr>
        <p:spPr/>
        <p:txBody>
          <a:bodyPr/>
          <a:lstStyle/>
          <a:p>
            <a:fld id="{686CF0B8-77A7-407F-B75A-CB624DF0B02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4"/>
          </p:nvPr>
        </p:nvSpPr>
        <p:spPr/>
        <p:txBody>
          <a:bodyPr/>
          <a:lstStyle/>
          <a:p>
            <a:fld id="{C015D3FE-6301-4202-929A-A56D1618F76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4"/>
          </p:nvPr>
        </p:nvSpPr>
        <p:spPr/>
        <p:txBody>
          <a:bodyPr/>
          <a:lstStyle/>
          <a:p>
            <a:fld id="{25475FE0-A7AE-42D3-926B-EDE1BB3C6A1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8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4"/>
          </p:nvPr>
        </p:nvSpPr>
        <p:spPr/>
        <p:txBody>
          <a:bodyPr/>
          <a:lstStyle/>
          <a:p>
            <a:fld id="{C038F42B-8130-4844-A080-D3A07EBF2C5B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5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8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8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8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8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8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4"/>
          </p:nvPr>
        </p:nvSpPr>
        <p:spPr/>
        <p:txBody>
          <a:bodyPr/>
          <a:lstStyle/>
          <a:p>
            <a:fld id="{430E7D1C-C8FD-441E-810F-B5C172DCFA1E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5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7"/>
          </p:nvPr>
        </p:nvSpPr>
        <p:spPr/>
        <p:txBody>
          <a:bodyPr/>
          <a:lstStyle/>
          <a:p>
            <a:fld id="{2409E6C0-D42F-4B2E-830F-B288F2C0E123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5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0CC99D7-9F5D-462A-8C0B-7199ECA8E9AB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9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7"/>
          </p:nvPr>
        </p:nvSpPr>
        <p:spPr/>
        <p:txBody>
          <a:bodyPr/>
          <a:lstStyle/>
          <a:p>
            <a:fld id="{65C57BD3-8E55-4BDC-8677-613B750B0F29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7"/>
          </p:nvPr>
        </p:nvSpPr>
        <p:spPr/>
        <p:txBody>
          <a:bodyPr/>
          <a:lstStyle/>
          <a:p>
            <a:fld id="{1C83FD12-7A0E-478D-A985-5D7FA7E4FBE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7"/>
          </p:nvPr>
        </p:nvSpPr>
        <p:spPr/>
        <p:txBody>
          <a:bodyPr/>
          <a:lstStyle/>
          <a:p>
            <a:fld id="{F90C82EE-7B7F-46F5-94D0-1726528368E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7"/>
          </p:nvPr>
        </p:nvSpPr>
        <p:spPr/>
        <p:txBody>
          <a:bodyPr/>
          <a:lstStyle/>
          <a:p>
            <a:fld id="{E0CA8EF7-BD4D-42DB-82D4-26E27FA9D0B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7"/>
          </p:nvPr>
        </p:nvSpPr>
        <p:spPr/>
        <p:txBody>
          <a:bodyPr/>
          <a:lstStyle/>
          <a:p>
            <a:fld id="{5BE20739-EA94-4918-9180-FDE3BD7D3AB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0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7"/>
          </p:nvPr>
        </p:nvSpPr>
        <p:spPr/>
        <p:txBody>
          <a:bodyPr/>
          <a:lstStyle/>
          <a:p>
            <a:fld id="{9E13E677-8F7F-482B-86CC-976E49980CA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0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7"/>
          </p:nvPr>
        </p:nvSpPr>
        <p:spPr/>
        <p:txBody>
          <a:bodyPr/>
          <a:lstStyle/>
          <a:p>
            <a:fld id="{6B700B54-CBD3-4F68-BEB5-B6DEFF3EFC4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1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7"/>
          </p:nvPr>
        </p:nvSpPr>
        <p:spPr/>
        <p:txBody>
          <a:bodyPr/>
          <a:lstStyle/>
          <a:p>
            <a:fld id="{8F8742D4-E909-4060-B89F-FD194E0C835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1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7"/>
          </p:nvPr>
        </p:nvSpPr>
        <p:spPr/>
        <p:txBody>
          <a:bodyPr/>
          <a:lstStyle/>
          <a:p>
            <a:fld id="{B6C63221-F158-4FB5-BF1F-BAA964D8DB0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1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2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7"/>
          </p:nvPr>
        </p:nvSpPr>
        <p:spPr/>
        <p:txBody>
          <a:bodyPr/>
          <a:lstStyle/>
          <a:p>
            <a:fld id="{FDC8C3B0-24C9-4107-8E96-F5C054892658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5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F78BED7-6127-4AAA-AE25-0C838F975381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2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2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2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2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2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7"/>
          </p:nvPr>
        </p:nvSpPr>
        <p:spPr/>
        <p:txBody>
          <a:bodyPr/>
          <a:lstStyle/>
          <a:p>
            <a:fld id="{8565DB46-D11F-49B9-882C-69C2AFD72DDF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5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0"/>
          </p:nvPr>
        </p:nvSpPr>
        <p:spPr/>
        <p:txBody>
          <a:bodyPr/>
          <a:lstStyle/>
          <a:p>
            <a:fld id="{DC36C559-2FD1-4C9F-BA44-F57204CE1A9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5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3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0"/>
          </p:nvPr>
        </p:nvSpPr>
        <p:spPr/>
        <p:txBody>
          <a:bodyPr/>
          <a:lstStyle/>
          <a:p>
            <a:fld id="{C396B5C5-5239-47CC-A2F9-70C4EF382D1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0"/>
          </p:nvPr>
        </p:nvSpPr>
        <p:spPr/>
        <p:txBody>
          <a:bodyPr/>
          <a:lstStyle/>
          <a:p>
            <a:fld id="{3F82C82F-F2BA-41D0-BC71-1AF2F8C8540D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3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0"/>
          </p:nvPr>
        </p:nvSpPr>
        <p:spPr/>
        <p:txBody>
          <a:bodyPr/>
          <a:lstStyle/>
          <a:p>
            <a:fld id="{DACD0B20-0484-4359-BF29-68A466E68AD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0"/>
          </p:nvPr>
        </p:nvSpPr>
        <p:spPr/>
        <p:txBody>
          <a:bodyPr/>
          <a:lstStyle/>
          <a:p>
            <a:fld id="{84D8ACBE-2432-4C71-914F-098CF1EEE29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0"/>
          </p:nvPr>
        </p:nvSpPr>
        <p:spPr/>
        <p:txBody>
          <a:bodyPr/>
          <a:lstStyle/>
          <a:p>
            <a:fld id="{63BED91A-3578-4379-85E2-53ADACC5117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4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0"/>
          </p:nvPr>
        </p:nvSpPr>
        <p:spPr/>
        <p:txBody>
          <a:bodyPr/>
          <a:lstStyle/>
          <a:p>
            <a:fld id="{307E9A35-0011-44A7-A074-568EB95D607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4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0"/>
          </p:nvPr>
        </p:nvSpPr>
        <p:spPr/>
        <p:txBody>
          <a:bodyPr/>
          <a:lstStyle/>
          <a:p>
            <a:fld id="{05366331-B110-4DBE-A8E5-FC7CF5229DB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5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5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0"/>
          </p:nvPr>
        </p:nvSpPr>
        <p:spPr/>
        <p:txBody>
          <a:bodyPr/>
          <a:lstStyle/>
          <a:p>
            <a:fld id="{F9369101-80E6-4573-85D7-A67EEEDD39C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5044D218-9EC4-4DCB-B11D-95BB4C843552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5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0"/>
          </p:nvPr>
        </p:nvSpPr>
        <p:spPr/>
        <p:txBody>
          <a:bodyPr/>
          <a:lstStyle/>
          <a:p>
            <a:fld id="{FE94C003-8C5C-438A-B837-E1C6025A578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5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0"/>
          </p:nvPr>
        </p:nvSpPr>
        <p:spPr/>
        <p:txBody>
          <a:bodyPr/>
          <a:lstStyle/>
          <a:p>
            <a:fld id="{A7B08CF3-3557-4AA1-A575-53BDF614216F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5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6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6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6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6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6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0"/>
          </p:nvPr>
        </p:nvSpPr>
        <p:spPr/>
        <p:txBody>
          <a:bodyPr/>
          <a:lstStyle/>
          <a:p>
            <a:fld id="{C5CEA3FF-35B7-4260-87F3-18C9032664D0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5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3"/>
          </p:nvPr>
        </p:nvSpPr>
        <p:spPr/>
        <p:txBody>
          <a:bodyPr/>
          <a:lstStyle/>
          <a:p>
            <a:fld id="{4DC4D90C-C8BA-49AA-8998-EC97A647CBB3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7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3"/>
          </p:nvPr>
        </p:nvSpPr>
        <p:spPr/>
        <p:txBody>
          <a:bodyPr/>
          <a:lstStyle/>
          <a:p>
            <a:fld id="{45C3F077-7137-4FAC-AC92-C1BC4B74240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3"/>
          </p:nvPr>
        </p:nvSpPr>
        <p:spPr/>
        <p:txBody>
          <a:bodyPr/>
          <a:lstStyle/>
          <a:p>
            <a:fld id="{5D08FAEC-2C1F-4BB9-82CF-4866F1CCFFA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7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3"/>
          </p:nvPr>
        </p:nvSpPr>
        <p:spPr/>
        <p:txBody>
          <a:bodyPr/>
          <a:lstStyle/>
          <a:p>
            <a:fld id="{5C23E804-1929-4738-BE49-BA99881BF9B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3"/>
          </p:nvPr>
        </p:nvSpPr>
        <p:spPr/>
        <p:txBody>
          <a:bodyPr/>
          <a:lstStyle/>
          <a:p>
            <a:fld id="{C193FA3B-4013-4729-8D17-BC488BAEA5E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3"/>
          </p:nvPr>
        </p:nvSpPr>
        <p:spPr/>
        <p:txBody>
          <a:bodyPr/>
          <a:lstStyle/>
          <a:p>
            <a:fld id="{F790D0FB-1265-42B0-B949-E82FC3FAD82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8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3"/>
          </p:nvPr>
        </p:nvSpPr>
        <p:spPr/>
        <p:txBody>
          <a:bodyPr/>
          <a:lstStyle/>
          <a:p>
            <a:fld id="{B815D402-A67E-4D20-8A19-8E7081AAD4D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3FFB8211-8605-45D1-97CE-DCA0F124EF5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8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8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3"/>
          </p:nvPr>
        </p:nvSpPr>
        <p:spPr/>
        <p:txBody>
          <a:bodyPr/>
          <a:lstStyle/>
          <a:p>
            <a:fld id="{040C6950-8387-4A3C-AC60-713E15D7DB5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9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9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3"/>
          </p:nvPr>
        </p:nvSpPr>
        <p:spPr/>
        <p:txBody>
          <a:bodyPr/>
          <a:lstStyle/>
          <a:p>
            <a:fld id="{D0E8A5CF-7023-480B-AF24-840DD88CEEC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9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3"/>
          </p:nvPr>
        </p:nvSpPr>
        <p:spPr/>
        <p:txBody>
          <a:bodyPr/>
          <a:lstStyle/>
          <a:p>
            <a:fld id="{8B7908B2-B1A3-409B-A746-23E5378117E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0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0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6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3"/>
          </p:nvPr>
        </p:nvSpPr>
        <p:spPr/>
        <p:txBody>
          <a:bodyPr/>
          <a:lstStyle/>
          <a:p>
            <a:fld id="{7E553AFB-91BE-402B-8E77-324FF6908AB5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0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0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0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0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0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6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3"/>
          </p:nvPr>
        </p:nvSpPr>
        <p:spPr/>
        <p:txBody>
          <a:bodyPr/>
          <a:lstStyle/>
          <a:p>
            <a:fld id="{A607B81B-CF1D-447D-AF76-820903432579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6"/>
          </p:nvPr>
        </p:nvSpPr>
        <p:spPr/>
        <p:txBody>
          <a:bodyPr/>
          <a:lstStyle/>
          <a:p>
            <a:fld id="{258C3BFB-F276-4DFF-9C37-105AEE2296C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1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6"/>
          </p:nvPr>
        </p:nvSpPr>
        <p:spPr/>
        <p:txBody>
          <a:bodyPr/>
          <a:lstStyle/>
          <a:p>
            <a:fld id="{D34A4241-6CB2-466C-A5F0-A748B3455F9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6"/>
          </p:nvPr>
        </p:nvSpPr>
        <p:spPr/>
        <p:txBody>
          <a:bodyPr/>
          <a:lstStyle/>
          <a:p>
            <a:fld id="{5AFCF594-9863-4073-BF8E-BF5AA498A6B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6"/>
          </p:nvPr>
        </p:nvSpPr>
        <p:spPr/>
        <p:txBody>
          <a:bodyPr/>
          <a:lstStyle/>
          <a:p>
            <a:fld id="{47B18446-D841-46BB-BF28-81B89CF9129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6"/>
          </p:nvPr>
        </p:nvSpPr>
        <p:spPr/>
        <p:txBody>
          <a:bodyPr/>
          <a:lstStyle/>
          <a:p>
            <a:fld id="{97B5C2AE-A3C1-42E0-91D4-016F9606343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454F84ED-8BEA-445C-83F5-1885EC2C248D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6"/>
          </p:nvPr>
        </p:nvSpPr>
        <p:spPr/>
        <p:txBody>
          <a:bodyPr/>
          <a:lstStyle/>
          <a:p>
            <a:fld id="{BFBF1DF6-575B-40A5-AF6E-8975AF13F276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2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2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6"/>
          </p:nvPr>
        </p:nvSpPr>
        <p:spPr/>
        <p:txBody>
          <a:bodyPr/>
          <a:lstStyle/>
          <a:p>
            <a:fld id="{794C2DC3-90F6-4FD2-8906-8D75406C001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3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6"/>
          </p:nvPr>
        </p:nvSpPr>
        <p:spPr/>
        <p:txBody>
          <a:bodyPr/>
          <a:lstStyle/>
          <a:p>
            <a:fld id="{67112C85-93AD-4055-9618-7A614643B3B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3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6"/>
          </p:nvPr>
        </p:nvSpPr>
        <p:spPr/>
        <p:txBody>
          <a:bodyPr/>
          <a:lstStyle/>
          <a:p>
            <a:fld id="{C8BB42F9-AD17-44F9-B6E0-139EFCE8CB9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3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6"/>
          </p:nvPr>
        </p:nvSpPr>
        <p:spPr/>
        <p:txBody>
          <a:bodyPr/>
          <a:lstStyle/>
          <a:p>
            <a:fld id="{1BB93F5B-A67A-431E-BA70-201DB9F4EBD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4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4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4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6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6"/>
          </p:nvPr>
        </p:nvSpPr>
        <p:spPr/>
        <p:txBody>
          <a:bodyPr/>
          <a:lstStyle/>
          <a:p>
            <a:fld id="{AA02A4AF-6E6C-4567-9DD8-392D62174B19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4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4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4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4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5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6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6"/>
          </p:nvPr>
        </p:nvSpPr>
        <p:spPr/>
        <p:txBody>
          <a:bodyPr/>
          <a:lstStyle/>
          <a:p>
            <a:fld id="{118AEC06-BC4F-417D-B909-A4371E842A07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9"/>
          </p:nvPr>
        </p:nvSpPr>
        <p:spPr/>
        <p:txBody>
          <a:bodyPr/>
          <a:lstStyle/>
          <a:p>
            <a:fld id="{DAF7D894-8348-429E-81C6-D58660FBC5E5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5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9"/>
          </p:nvPr>
        </p:nvSpPr>
        <p:spPr/>
        <p:txBody>
          <a:bodyPr/>
          <a:lstStyle/>
          <a:p>
            <a:fld id="{58AEF229-F979-49DC-A196-7EAE8E0C7A5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9"/>
          </p:nvPr>
        </p:nvSpPr>
        <p:spPr/>
        <p:txBody>
          <a:bodyPr/>
          <a:lstStyle/>
          <a:p>
            <a:fld id="{DC6C964A-42EF-4788-A0B0-39FF5F3777C2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32386469-6E38-46A5-B498-C6F28D890FE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6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9"/>
          </p:nvPr>
        </p:nvSpPr>
        <p:spPr/>
        <p:txBody>
          <a:bodyPr/>
          <a:lstStyle/>
          <a:p>
            <a:fld id="{C91F8A45-45B6-4EA3-9EEF-C53661A9CAA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9"/>
          </p:nvPr>
        </p:nvSpPr>
        <p:spPr/>
        <p:txBody>
          <a:bodyPr/>
          <a:lstStyle/>
          <a:p>
            <a:fld id="{EB8F20DC-80E0-4753-ABCC-FF7B4C2AD5E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9"/>
          </p:nvPr>
        </p:nvSpPr>
        <p:spPr/>
        <p:txBody>
          <a:bodyPr/>
          <a:lstStyle/>
          <a:p>
            <a:fld id="{DBAFC850-03B2-413C-8D0C-79EEEF214BB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6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9"/>
          </p:nvPr>
        </p:nvSpPr>
        <p:spPr/>
        <p:txBody>
          <a:bodyPr/>
          <a:lstStyle/>
          <a:p>
            <a:fld id="{6BA38014-B052-4FEE-9423-9E14B8D30E5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7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9"/>
          </p:nvPr>
        </p:nvSpPr>
        <p:spPr/>
        <p:txBody>
          <a:bodyPr/>
          <a:lstStyle/>
          <a:p>
            <a:fld id="{A049D491-DCE3-49AD-8F54-07A128F3216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7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7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9"/>
          </p:nvPr>
        </p:nvSpPr>
        <p:spPr/>
        <p:txBody>
          <a:bodyPr/>
          <a:lstStyle/>
          <a:p>
            <a:fld id="{13D1286F-9BCD-4E53-8205-790353BBB51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7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9"/>
          </p:nvPr>
        </p:nvSpPr>
        <p:spPr/>
        <p:txBody>
          <a:bodyPr/>
          <a:lstStyle/>
          <a:p>
            <a:fld id="{E8FF0A24-1FCC-45A2-BBB8-A94A3A41BD1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8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8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8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6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9"/>
          </p:nvPr>
        </p:nvSpPr>
        <p:spPr/>
        <p:txBody>
          <a:bodyPr/>
          <a:lstStyle/>
          <a:p>
            <a:fld id="{3E1AAA50-FA69-4DC7-92B1-A7FAD581AFAC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8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8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8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9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9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6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9"/>
          </p:nvPr>
        </p:nvSpPr>
        <p:spPr/>
        <p:txBody>
          <a:bodyPr/>
          <a:lstStyle/>
          <a:p>
            <a:fld id="{4C71D345-E9E6-4255-893F-52035EFE91AD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2"/>
          </p:nvPr>
        </p:nvSpPr>
        <p:spPr/>
        <p:txBody>
          <a:bodyPr/>
          <a:lstStyle/>
          <a:p>
            <a:fld id="{D847C607-C215-4449-ADE1-B7DD5571A9C3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1DAA79B0-A3A9-42DA-B65B-652F9CD0DF5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9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72"/>
          </p:nvPr>
        </p:nvSpPr>
        <p:spPr/>
        <p:txBody>
          <a:bodyPr/>
          <a:lstStyle/>
          <a:p>
            <a:fld id="{01200536-B1EC-4232-974B-2FF9037710F5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72"/>
          </p:nvPr>
        </p:nvSpPr>
        <p:spPr/>
        <p:txBody>
          <a:bodyPr/>
          <a:lstStyle/>
          <a:p>
            <a:fld id="{B6F33437-D25D-4759-9F40-B7F3253F3D8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72"/>
          </p:nvPr>
        </p:nvSpPr>
        <p:spPr/>
        <p:txBody>
          <a:bodyPr/>
          <a:lstStyle/>
          <a:p>
            <a:fld id="{4484D8E7-F9A5-467A-BF2C-5BC827A55A4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72"/>
          </p:nvPr>
        </p:nvSpPr>
        <p:spPr/>
        <p:txBody>
          <a:bodyPr/>
          <a:lstStyle/>
          <a:p>
            <a:fld id="{96005EEB-EF96-41C4-8214-969572C743A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72"/>
          </p:nvPr>
        </p:nvSpPr>
        <p:spPr/>
        <p:txBody>
          <a:bodyPr/>
          <a:lstStyle/>
          <a:p>
            <a:fld id="{250382C0-7CC0-47A2-972F-E9E5B1A2A83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0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72"/>
          </p:nvPr>
        </p:nvSpPr>
        <p:spPr/>
        <p:txBody>
          <a:bodyPr/>
          <a:lstStyle/>
          <a:p>
            <a:fld id="{E72EC168-EB31-4CE7-9E9B-5B1F1FDF33F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1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72"/>
          </p:nvPr>
        </p:nvSpPr>
        <p:spPr/>
        <p:txBody>
          <a:bodyPr/>
          <a:lstStyle/>
          <a:p>
            <a:fld id="{CD8EAC1C-90B9-4836-B4BF-9EBEAE1D52F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72"/>
          </p:nvPr>
        </p:nvSpPr>
        <p:spPr/>
        <p:txBody>
          <a:bodyPr/>
          <a:lstStyle/>
          <a:p>
            <a:fld id="{218E760C-E76C-4203-8083-826708B6D9E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2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72"/>
          </p:nvPr>
        </p:nvSpPr>
        <p:spPr/>
        <p:txBody>
          <a:bodyPr/>
          <a:lstStyle/>
          <a:p>
            <a:fld id="{74E3B75F-609D-4E88-80BB-5F3721A51DC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2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2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72"/>
          </p:nvPr>
        </p:nvSpPr>
        <p:spPr/>
        <p:txBody>
          <a:bodyPr/>
          <a:lstStyle/>
          <a:p>
            <a:fld id="{94145E81-D0EA-41D8-A5CA-F6EC3EC28320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7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zh-TW" altLang="en-US" sz="4400" b="0" strike="noStrike" spc="-1">
                <a:latin typeface="Arial"/>
              </a:rPr>
              <a:t>按一下以編輯母片標題樣式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TW" altLang="en-US" sz="3200" b="0" strike="noStrike" spc="-1">
                <a:latin typeface="Arial"/>
              </a:rPr>
              <a:t>編輯母片文字樣式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10C6054-EAC9-42F7-A9FE-C1540DDDDA1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C82854E9-A1D1-45F4-8A5E-900296223DA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2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2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3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3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3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72"/>
          </p:nvPr>
        </p:nvSpPr>
        <p:spPr/>
        <p:txBody>
          <a:bodyPr/>
          <a:lstStyle/>
          <a:p>
            <a:fld id="{37670359-16A0-47F9-A89F-C1722FB481AE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7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5"/>
          </p:nvPr>
        </p:nvSpPr>
        <p:spPr/>
        <p:txBody>
          <a:bodyPr/>
          <a:lstStyle/>
          <a:p>
            <a:fld id="{F193A518-2293-47EB-899E-BDABE589F50D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3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75"/>
          </p:nvPr>
        </p:nvSpPr>
        <p:spPr/>
        <p:txBody>
          <a:bodyPr/>
          <a:lstStyle/>
          <a:p>
            <a:fld id="{37018E33-4999-425A-BFA4-2A9F9E6C0BF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75"/>
          </p:nvPr>
        </p:nvSpPr>
        <p:spPr/>
        <p:txBody>
          <a:bodyPr/>
          <a:lstStyle/>
          <a:p>
            <a:fld id="{5361801B-30A2-4DAD-91BF-EEB4A26CA26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75"/>
          </p:nvPr>
        </p:nvSpPr>
        <p:spPr/>
        <p:txBody>
          <a:bodyPr/>
          <a:lstStyle/>
          <a:p>
            <a:fld id="{439C4FE4-F3A9-416F-B0FE-B01DDB9D37B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75"/>
          </p:nvPr>
        </p:nvSpPr>
        <p:spPr/>
        <p:txBody>
          <a:bodyPr/>
          <a:lstStyle/>
          <a:p>
            <a:fld id="{A9C1D9FD-BAF4-4AB5-A7ED-ECD73D1D594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75"/>
          </p:nvPr>
        </p:nvSpPr>
        <p:spPr/>
        <p:txBody>
          <a:bodyPr/>
          <a:lstStyle/>
          <a:p>
            <a:fld id="{AAF57692-A143-4FB4-92FE-BFBFB5FF3B46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4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5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75"/>
          </p:nvPr>
        </p:nvSpPr>
        <p:spPr/>
        <p:txBody>
          <a:bodyPr/>
          <a:lstStyle/>
          <a:p>
            <a:fld id="{46C324D9-57F5-43B3-828B-766FC5AD651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5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75"/>
          </p:nvPr>
        </p:nvSpPr>
        <p:spPr/>
        <p:txBody>
          <a:bodyPr/>
          <a:lstStyle/>
          <a:p>
            <a:fld id="{A69D7920-09B3-4678-8840-C6FCA480F37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75"/>
          </p:nvPr>
        </p:nvSpPr>
        <p:spPr/>
        <p:txBody>
          <a:bodyPr/>
          <a:lstStyle/>
          <a:p>
            <a:fld id="{05E5703F-CDCC-4E43-9669-4BB30DF08B2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8ED9FA4E-CA03-4E26-AF54-46B62F3C178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6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75"/>
          </p:nvPr>
        </p:nvSpPr>
        <p:spPr/>
        <p:txBody>
          <a:bodyPr/>
          <a:lstStyle/>
          <a:p>
            <a:fld id="{98876E5C-A7B7-4F6C-9FB5-D1A0CE116C9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6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6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6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75"/>
          </p:nvPr>
        </p:nvSpPr>
        <p:spPr/>
        <p:txBody>
          <a:bodyPr/>
          <a:lstStyle/>
          <a:p>
            <a:fld id="{473322DD-0104-4D9F-BD16-5683A57F9D0D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7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6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7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7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7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7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75"/>
          </p:nvPr>
        </p:nvSpPr>
        <p:spPr/>
        <p:txBody>
          <a:bodyPr/>
          <a:lstStyle/>
          <a:p>
            <a:fld id="{36385BBB-DF6C-44A9-8C2D-96E36A1ACE42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7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8"/>
          </p:nvPr>
        </p:nvSpPr>
        <p:spPr/>
        <p:txBody>
          <a:bodyPr/>
          <a:lstStyle/>
          <a:p>
            <a:fld id="{1958E9C2-3A0B-407C-917B-4C14EE48A13A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78"/>
          </p:nvPr>
        </p:nvSpPr>
        <p:spPr/>
        <p:txBody>
          <a:bodyPr/>
          <a:lstStyle/>
          <a:p>
            <a:fld id="{0A27F8DD-D496-4223-9E1D-1EE6B5A6878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78"/>
          </p:nvPr>
        </p:nvSpPr>
        <p:spPr/>
        <p:txBody>
          <a:bodyPr/>
          <a:lstStyle/>
          <a:p>
            <a:fld id="{A1038D1A-01B9-49DF-BF8A-B886A52B253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78"/>
          </p:nvPr>
        </p:nvSpPr>
        <p:spPr/>
        <p:txBody>
          <a:bodyPr/>
          <a:lstStyle/>
          <a:p>
            <a:fld id="{02E23986-31FE-4B3B-A74D-66C5AE98C26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78"/>
          </p:nvPr>
        </p:nvSpPr>
        <p:spPr/>
        <p:txBody>
          <a:bodyPr/>
          <a:lstStyle/>
          <a:p>
            <a:fld id="{3BE84B05-7C7E-497D-B101-089975F017B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78"/>
          </p:nvPr>
        </p:nvSpPr>
        <p:spPr/>
        <p:txBody>
          <a:bodyPr/>
          <a:lstStyle/>
          <a:p>
            <a:fld id="{A55566A5-48A6-4ABA-9EFC-8252B17E5C3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78"/>
          </p:nvPr>
        </p:nvSpPr>
        <p:spPr/>
        <p:txBody>
          <a:bodyPr/>
          <a:lstStyle/>
          <a:p>
            <a:fld id="{AE485505-38ED-4FE8-9C17-FCCDA2BD336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6AD09C9C-A723-4CCF-BF08-5C9120B059D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78"/>
          </p:nvPr>
        </p:nvSpPr>
        <p:spPr/>
        <p:txBody>
          <a:bodyPr/>
          <a:lstStyle/>
          <a:p>
            <a:fld id="{A034A148-2CC9-4192-895B-03A78FDE4E4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78"/>
          </p:nvPr>
        </p:nvSpPr>
        <p:spPr/>
        <p:txBody>
          <a:bodyPr/>
          <a:lstStyle/>
          <a:p>
            <a:fld id="{DD10FF3C-2A14-4E09-9FFB-BD63B7C7BA0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78"/>
          </p:nvPr>
        </p:nvSpPr>
        <p:spPr/>
        <p:txBody>
          <a:bodyPr/>
          <a:lstStyle/>
          <a:p>
            <a:fld id="{A2D4336D-E872-4193-B74B-3D38E4C2E91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0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78"/>
          </p:nvPr>
        </p:nvSpPr>
        <p:spPr/>
        <p:txBody>
          <a:bodyPr/>
          <a:lstStyle/>
          <a:p>
            <a:fld id="{E7FB64DD-BE97-4776-A565-EB7C3C107519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7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1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78"/>
          </p:nvPr>
        </p:nvSpPr>
        <p:spPr/>
        <p:txBody>
          <a:bodyPr/>
          <a:lstStyle/>
          <a:p>
            <a:fld id="{33024CC9-6D15-4AA3-8BA5-6A86AEB9AAC2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7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1"/>
          </p:nvPr>
        </p:nvSpPr>
        <p:spPr/>
        <p:txBody>
          <a:bodyPr/>
          <a:lstStyle/>
          <a:p>
            <a:fld id="{06CBE34C-270A-41DF-81C3-3813285DD8F5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2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1"/>
          </p:nvPr>
        </p:nvSpPr>
        <p:spPr/>
        <p:txBody>
          <a:bodyPr/>
          <a:lstStyle/>
          <a:p>
            <a:fld id="{DE0C591D-544C-40FB-9D5A-29C8CCC243D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1"/>
          </p:nvPr>
        </p:nvSpPr>
        <p:spPr/>
        <p:txBody>
          <a:bodyPr/>
          <a:lstStyle/>
          <a:p>
            <a:fld id="{5C1D200D-379B-4B7A-AA19-581612404AF5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1"/>
          </p:nvPr>
        </p:nvSpPr>
        <p:spPr/>
        <p:txBody>
          <a:bodyPr/>
          <a:lstStyle/>
          <a:p>
            <a:fld id="{4CE9314D-671A-4143-863E-CB5FF42EFE8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1"/>
          </p:nvPr>
        </p:nvSpPr>
        <p:spPr/>
        <p:txBody>
          <a:bodyPr/>
          <a:lstStyle/>
          <a:p>
            <a:fld id="{0F137903-7174-4696-BADE-0D7C266D962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4DC3F84E-345F-4010-8F46-5534CDC3657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1"/>
          </p:nvPr>
        </p:nvSpPr>
        <p:spPr/>
        <p:txBody>
          <a:bodyPr/>
          <a:lstStyle/>
          <a:p>
            <a:fld id="{DA1AF6BE-C72E-4C07-9A40-8A052F7A61B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3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1"/>
          </p:nvPr>
        </p:nvSpPr>
        <p:spPr/>
        <p:txBody>
          <a:bodyPr/>
          <a:lstStyle/>
          <a:p>
            <a:fld id="{6B932884-7D88-4B52-991A-625CFB945E2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3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1"/>
          </p:nvPr>
        </p:nvSpPr>
        <p:spPr/>
        <p:txBody>
          <a:bodyPr/>
          <a:lstStyle/>
          <a:p>
            <a:fld id="{66D88A08-6BC0-42D0-A57E-E9E8B91E86C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3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3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1"/>
          </p:nvPr>
        </p:nvSpPr>
        <p:spPr/>
        <p:txBody>
          <a:bodyPr/>
          <a:lstStyle/>
          <a:p>
            <a:fld id="{0493E3F8-878E-4D7E-AFF7-D4761882C28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4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1"/>
          </p:nvPr>
        </p:nvSpPr>
        <p:spPr/>
        <p:txBody>
          <a:bodyPr/>
          <a:lstStyle/>
          <a:p>
            <a:fld id="{CB7DF36B-E5D0-41F2-A48A-19323370BCE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4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4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4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1"/>
          </p:nvPr>
        </p:nvSpPr>
        <p:spPr/>
        <p:txBody>
          <a:bodyPr/>
          <a:lstStyle/>
          <a:p>
            <a:fld id="{0FCCF006-20E6-4E32-A550-7682FB5DFDCD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7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5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5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5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5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5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1"/>
          </p:nvPr>
        </p:nvSpPr>
        <p:spPr/>
        <p:txBody>
          <a:bodyPr/>
          <a:lstStyle/>
          <a:p>
            <a:fld id="{C93A16C1-FD8F-4B2D-8242-28A674B799E5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7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4"/>
          </p:nvPr>
        </p:nvSpPr>
        <p:spPr/>
        <p:txBody>
          <a:bodyPr/>
          <a:lstStyle/>
          <a:p>
            <a:fld id="{DE5E0B44-2DF7-4C47-94E2-BD3440A270B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8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6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4"/>
          </p:nvPr>
        </p:nvSpPr>
        <p:spPr/>
        <p:txBody>
          <a:bodyPr/>
          <a:lstStyle/>
          <a:p>
            <a:fld id="{4756AA60-3DFE-4902-9319-925C2FA5D01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8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4"/>
          </p:nvPr>
        </p:nvSpPr>
        <p:spPr/>
        <p:txBody>
          <a:bodyPr/>
          <a:lstStyle/>
          <a:p>
            <a:fld id="{21DF7DB2-02DD-41C7-8F91-2369163DFB4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8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7F7B51C8-A5C4-4F30-8BBC-E35BE3BAAB4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4"/>
          </p:nvPr>
        </p:nvSpPr>
        <p:spPr/>
        <p:txBody>
          <a:bodyPr/>
          <a:lstStyle/>
          <a:p>
            <a:fld id="{03FE1461-8B5C-4682-BA3D-2F8EA9AC139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8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4"/>
          </p:nvPr>
        </p:nvSpPr>
        <p:spPr/>
        <p:txBody>
          <a:bodyPr/>
          <a:lstStyle/>
          <a:p>
            <a:fld id="{75CAE43F-E34D-4A8C-9F25-9BD6D3BBEAF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8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4"/>
          </p:nvPr>
        </p:nvSpPr>
        <p:spPr/>
        <p:txBody>
          <a:bodyPr/>
          <a:lstStyle/>
          <a:p>
            <a:fld id="{7B7998B6-4586-433B-B13F-7D12DF6A451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8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7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4"/>
          </p:nvPr>
        </p:nvSpPr>
        <p:spPr/>
        <p:txBody>
          <a:bodyPr/>
          <a:lstStyle/>
          <a:p>
            <a:fld id="{21887143-3E81-47EC-80B4-0BEF5872B2D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8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7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7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4"/>
          </p:nvPr>
        </p:nvSpPr>
        <p:spPr/>
        <p:txBody>
          <a:bodyPr/>
          <a:lstStyle/>
          <a:p>
            <a:fld id="{DB389868-F8DB-4B10-AFF1-2E1ADB13248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8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7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8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4"/>
          </p:nvPr>
        </p:nvSpPr>
        <p:spPr/>
        <p:txBody>
          <a:bodyPr/>
          <a:lstStyle/>
          <a:p>
            <a:fld id="{96A9234D-B684-48B8-B03E-75234876073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8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8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4"/>
          </p:nvPr>
        </p:nvSpPr>
        <p:spPr/>
        <p:txBody>
          <a:bodyPr/>
          <a:lstStyle/>
          <a:p>
            <a:fld id="{78233753-B835-4EEA-A713-D0D6422226C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8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8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8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8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4"/>
          </p:nvPr>
        </p:nvSpPr>
        <p:spPr/>
        <p:txBody>
          <a:bodyPr/>
          <a:lstStyle/>
          <a:p>
            <a:fld id="{2347F1EA-EC1E-4DE2-98BD-B9FA41854069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8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9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9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9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9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9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4"/>
          </p:nvPr>
        </p:nvSpPr>
        <p:spPr/>
        <p:txBody>
          <a:bodyPr/>
          <a:lstStyle/>
          <a:p>
            <a:fld id="{F07B0922-8CCD-42C4-9B1D-54F26C1D741A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8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7"/>
          </p:nvPr>
        </p:nvSpPr>
        <p:spPr/>
        <p:txBody>
          <a:bodyPr/>
          <a:lstStyle/>
          <a:p>
            <a:fld id="{CF09D7A2-CDCE-4A1E-A598-8F4A1F1307C8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8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C1A7FBCC-F47C-4748-9A40-233299783A6C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0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7"/>
          </p:nvPr>
        </p:nvSpPr>
        <p:spPr/>
        <p:txBody>
          <a:bodyPr/>
          <a:lstStyle/>
          <a:p>
            <a:fld id="{B4B0C4AF-D3DC-4EFC-896E-149E0E70D71D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8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7"/>
          </p:nvPr>
        </p:nvSpPr>
        <p:spPr/>
        <p:txBody>
          <a:bodyPr/>
          <a:lstStyle/>
          <a:p>
            <a:fld id="{C5A02FA0-8EB1-4C6A-A494-CD43BA34E6A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8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7"/>
          </p:nvPr>
        </p:nvSpPr>
        <p:spPr/>
        <p:txBody>
          <a:bodyPr/>
          <a:lstStyle/>
          <a:p>
            <a:fld id="{DDCC0977-EE49-4AB5-BF89-EACAC3500B0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8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7"/>
          </p:nvPr>
        </p:nvSpPr>
        <p:spPr/>
        <p:txBody>
          <a:bodyPr/>
          <a:lstStyle/>
          <a:p>
            <a:fld id="{8BF304C9-35DA-4490-918B-AB375D9CF51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8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7"/>
          </p:nvPr>
        </p:nvSpPr>
        <p:spPr/>
        <p:txBody>
          <a:bodyPr/>
          <a:lstStyle/>
          <a:p>
            <a:fld id="{5616E617-C62B-4ACC-AA02-BCE458FF1AD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8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7"/>
          </p:nvPr>
        </p:nvSpPr>
        <p:spPr/>
        <p:txBody>
          <a:bodyPr/>
          <a:lstStyle/>
          <a:p>
            <a:fld id="{711C3C66-BC78-46A9-A094-EEF5FB7C48C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8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7"/>
          </p:nvPr>
        </p:nvSpPr>
        <p:spPr/>
        <p:txBody>
          <a:bodyPr/>
          <a:lstStyle/>
          <a:p>
            <a:fld id="{478FE5E3-E675-46F8-A4FC-722F016E3C3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8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7"/>
          </p:nvPr>
        </p:nvSpPr>
        <p:spPr/>
        <p:txBody>
          <a:bodyPr/>
          <a:lstStyle/>
          <a:p>
            <a:fld id="{E8C40C89-48EF-4729-8F44-AC44C8B8B28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8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7"/>
          </p:nvPr>
        </p:nvSpPr>
        <p:spPr/>
        <p:txBody>
          <a:bodyPr/>
          <a:lstStyle/>
          <a:p>
            <a:fld id="{C1F25383-B720-4EF4-AD6F-2606A3CAE42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8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7"/>
          </p:nvPr>
        </p:nvSpPr>
        <p:spPr/>
        <p:txBody>
          <a:bodyPr/>
          <a:lstStyle/>
          <a:p>
            <a:fld id="{25681C7B-5268-40C7-96C5-F27B9F7B1F6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8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C6A3E36E-687F-462D-A70B-BC726472FDF2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7"/>
          </p:nvPr>
        </p:nvSpPr>
        <p:spPr/>
        <p:txBody>
          <a:bodyPr/>
          <a:lstStyle/>
          <a:p>
            <a:fld id="{B206D9C7-5CC0-4D95-895B-0F015F8E65ED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8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0"/>
          </p:nvPr>
        </p:nvSpPr>
        <p:spPr/>
        <p:txBody>
          <a:bodyPr/>
          <a:lstStyle/>
          <a:p>
            <a:fld id="{819C4714-B12B-4E03-9165-18F37D49BEA3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8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0"/>
          </p:nvPr>
        </p:nvSpPr>
        <p:spPr/>
        <p:txBody>
          <a:bodyPr/>
          <a:lstStyle/>
          <a:p>
            <a:fld id="{634EDC73-4D3C-4FA6-A90C-45EB7404E3C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8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0"/>
          </p:nvPr>
        </p:nvSpPr>
        <p:spPr/>
        <p:txBody>
          <a:bodyPr/>
          <a:lstStyle/>
          <a:p>
            <a:fld id="{F3EF446C-4454-4CD1-9043-2F6E0ED474A1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8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0"/>
          </p:nvPr>
        </p:nvSpPr>
        <p:spPr/>
        <p:txBody>
          <a:bodyPr/>
          <a:lstStyle/>
          <a:p>
            <a:fld id="{509622EE-688B-4449-8569-4EFC2822F72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8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0"/>
          </p:nvPr>
        </p:nvSpPr>
        <p:spPr/>
        <p:txBody>
          <a:bodyPr/>
          <a:lstStyle/>
          <a:p>
            <a:fld id="{9643D813-04C3-4C8D-AADB-78559E18C69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8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0"/>
          </p:nvPr>
        </p:nvSpPr>
        <p:spPr/>
        <p:txBody>
          <a:bodyPr/>
          <a:lstStyle/>
          <a:p>
            <a:fld id="{10F4F353-98D0-4579-A45C-0096446C804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8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0"/>
          </p:nvPr>
        </p:nvSpPr>
        <p:spPr/>
        <p:txBody>
          <a:bodyPr/>
          <a:lstStyle/>
          <a:p>
            <a:fld id="{C635F2F3-5B06-49B9-BBE4-F9ACC102194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8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0"/>
          </p:nvPr>
        </p:nvSpPr>
        <p:spPr/>
        <p:txBody>
          <a:bodyPr/>
          <a:lstStyle/>
          <a:p>
            <a:fld id="{3163B207-7991-4136-92B2-C9AAA852DD6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8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0"/>
          </p:nvPr>
        </p:nvSpPr>
        <p:spPr/>
        <p:txBody>
          <a:bodyPr/>
          <a:lstStyle/>
          <a:p>
            <a:fld id="{3B29B7CB-83F2-452D-A3D4-C18794CE9FA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8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EAA5B02-5E2D-4CF4-9E8F-DEFD39FEABE7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0"/>
          </p:nvPr>
        </p:nvSpPr>
        <p:spPr/>
        <p:txBody>
          <a:bodyPr/>
          <a:lstStyle/>
          <a:p>
            <a:fld id="{BE01307D-A832-4374-8339-B1AF5AA74E6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8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0"/>
          </p:nvPr>
        </p:nvSpPr>
        <p:spPr/>
        <p:txBody>
          <a:bodyPr/>
          <a:lstStyle/>
          <a:p>
            <a:fld id="{380240B1-801A-4320-B508-74DEE3AA8026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8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0"/>
          </p:nvPr>
        </p:nvSpPr>
        <p:spPr/>
        <p:txBody>
          <a:bodyPr/>
          <a:lstStyle/>
          <a:p>
            <a:fld id="{15ECE13A-148B-4758-B108-2FA8E4FF1698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8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3"/>
          </p:nvPr>
        </p:nvSpPr>
        <p:spPr/>
        <p:txBody>
          <a:bodyPr/>
          <a:lstStyle/>
          <a:p>
            <a:fld id="{40136F0A-F527-430D-B7BD-9368469841D2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8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3"/>
          </p:nvPr>
        </p:nvSpPr>
        <p:spPr/>
        <p:txBody>
          <a:bodyPr/>
          <a:lstStyle/>
          <a:p>
            <a:fld id="{75FADCFD-B81B-42B5-B085-91C0E5334C9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3"/>
          </p:nvPr>
        </p:nvSpPr>
        <p:spPr/>
        <p:txBody>
          <a:bodyPr/>
          <a:lstStyle/>
          <a:p>
            <a:fld id="{66B72A66-FB59-4AB9-8774-82AB07FE957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9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3"/>
          </p:nvPr>
        </p:nvSpPr>
        <p:spPr/>
        <p:txBody>
          <a:bodyPr/>
          <a:lstStyle/>
          <a:p>
            <a:fld id="{6ABC8BFB-93B0-4C00-9AC5-4D524743555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3"/>
          </p:nvPr>
        </p:nvSpPr>
        <p:spPr/>
        <p:txBody>
          <a:bodyPr/>
          <a:lstStyle/>
          <a:p>
            <a:fld id="{F0271468-94A9-41F2-9C16-53B8C5D89B6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3"/>
          </p:nvPr>
        </p:nvSpPr>
        <p:spPr/>
        <p:txBody>
          <a:bodyPr/>
          <a:lstStyle/>
          <a:p>
            <a:fld id="{00BCCC2D-E9DD-4B2A-8B21-074781343F8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3"/>
          </p:nvPr>
        </p:nvSpPr>
        <p:spPr/>
        <p:txBody>
          <a:bodyPr/>
          <a:lstStyle/>
          <a:p>
            <a:fld id="{5F4A2C82-08D1-4BEF-8412-F3A85ADE1D8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849DDBB-6E0E-4049-8FCE-794CD163D96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0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0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3"/>
          </p:nvPr>
        </p:nvSpPr>
        <p:spPr/>
        <p:txBody>
          <a:bodyPr/>
          <a:lstStyle/>
          <a:p>
            <a:fld id="{94DAA66A-3F46-4D69-9B0A-885FF67E50B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0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0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3"/>
          </p:nvPr>
        </p:nvSpPr>
        <p:spPr/>
        <p:txBody>
          <a:bodyPr/>
          <a:lstStyle/>
          <a:p>
            <a:fld id="{08319F29-1F3F-4F0C-BAE9-D81F5609A2F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0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3"/>
          </p:nvPr>
        </p:nvSpPr>
        <p:spPr/>
        <p:txBody>
          <a:bodyPr/>
          <a:lstStyle/>
          <a:p>
            <a:fld id="{571031B5-7454-4994-8C4C-763805A6CA3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1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1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9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3"/>
          </p:nvPr>
        </p:nvSpPr>
        <p:spPr/>
        <p:txBody>
          <a:bodyPr/>
          <a:lstStyle/>
          <a:p>
            <a:fld id="{001B6433-0571-41BF-8E74-8CE14C3E2A30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9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1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1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1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2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2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9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3"/>
          </p:nvPr>
        </p:nvSpPr>
        <p:spPr/>
        <p:txBody>
          <a:bodyPr/>
          <a:lstStyle/>
          <a:p>
            <a:fld id="{DEE0E713-90D8-49A3-AEDD-C5134CFAC4CD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9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6"/>
          </p:nvPr>
        </p:nvSpPr>
        <p:spPr/>
        <p:txBody>
          <a:bodyPr/>
          <a:lstStyle/>
          <a:p>
            <a:fld id="{AAC1BB76-38A5-4CF8-ADE4-45528698DF6D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2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6"/>
          </p:nvPr>
        </p:nvSpPr>
        <p:spPr/>
        <p:txBody>
          <a:bodyPr/>
          <a:lstStyle/>
          <a:p>
            <a:fld id="{1CB4FD78-CB1C-4BE9-BC46-5DEE8BE9834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6"/>
          </p:nvPr>
        </p:nvSpPr>
        <p:spPr/>
        <p:txBody>
          <a:bodyPr/>
          <a:lstStyle/>
          <a:p>
            <a:fld id="{205BCB05-E2E7-4B56-B870-759FBE985F25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6"/>
          </p:nvPr>
        </p:nvSpPr>
        <p:spPr/>
        <p:txBody>
          <a:bodyPr/>
          <a:lstStyle/>
          <a:p>
            <a:fld id="{C16C442E-97C1-47C1-A8D3-2A08EBADDBE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6"/>
          </p:nvPr>
        </p:nvSpPr>
        <p:spPr/>
        <p:txBody>
          <a:bodyPr/>
          <a:lstStyle/>
          <a:p>
            <a:fld id="{D7186BAC-5300-40D0-B9AB-19E04DBBC2C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F681E1-2C52-4750-8EE4-D0155E21FAE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6"/>
          </p:nvPr>
        </p:nvSpPr>
        <p:spPr/>
        <p:txBody>
          <a:bodyPr/>
          <a:lstStyle/>
          <a:p>
            <a:fld id="{6BA60BDF-F556-4ECC-AA01-639D2483265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3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6"/>
          </p:nvPr>
        </p:nvSpPr>
        <p:spPr/>
        <p:txBody>
          <a:bodyPr/>
          <a:lstStyle/>
          <a:p>
            <a:fld id="{F9FB02BC-21E1-4A3A-BC1E-970CC11F01A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4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4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6"/>
          </p:nvPr>
        </p:nvSpPr>
        <p:spPr/>
        <p:txBody>
          <a:bodyPr/>
          <a:lstStyle/>
          <a:p>
            <a:fld id="{8C6F70FA-F2F6-470F-802D-0B81E036ABE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4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6"/>
          </p:nvPr>
        </p:nvSpPr>
        <p:spPr/>
        <p:txBody>
          <a:bodyPr/>
          <a:lstStyle/>
          <a:p>
            <a:fld id="{1F75BE9B-A9AD-463C-8F0C-780BA4BF271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4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6"/>
          </p:nvPr>
        </p:nvSpPr>
        <p:spPr/>
        <p:txBody>
          <a:bodyPr/>
          <a:lstStyle/>
          <a:p>
            <a:fld id="{DCC07E54-A59F-4E8C-B8E3-FEAFBE3A2DA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5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9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6"/>
          </p:nvPr>
        </p:nvSpPr>
        <p:spPr/>
        <p:txBody>
          <a:bodyPr/>
          <a:lstStyle/>
          <a:p>
            <a:fld id="{455FF812-5072-447D-8A38-C1C37F1DCAC5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9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5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5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5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5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6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9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6"/>
          </p:nvPr>
        </p:nvSpPr>
        <p:spPr/>
        <p:txBody>
          <a:bodyPr/>
          <a:lstStyle/>
          <a:p>
            <a:fld id="{8DBEF77D-7052-454B-A983-A5DE8FADF111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9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9"/>
          </p:nvPr>
        </p:nvSpPr>
        <p:spPr/>
        <p:txBody>
          <a:bodyPr/>
          <a:lstStyle/>
          <a:p>
            <a:fld id="{EABE1A8D-2940-4759-AFBC-CBFAE2C09378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6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9"/>
          </p:nvPr>
        </p:nvSpPr>
        <p:spPr/>
        <p:txBody>
          <a:bodyPr/>
          <a:lstStyle/>
          <a:p>
            <a:fld id="{47A37F89-2479-4005-9B01-82001DEFDF25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9"/>
          </p:nvPr>
        </p:nvSpPr>
        <p:spPr/>
        <p:txBody>
          <a:bodyPr/>
          <a:lstStyle/>
          <a:p>
            <a:fld id="{53A1B863-3D59-465E-9E26-82A15C660B1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zh-TW" altLang="en-US" sz="4400" b="0" strike="noStrike" spc="-1">
                <a:latin typeface="Arial"/>
              </a:rPr>
              <a:t>按一下以編輯母片標題樣式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TW" altLang="en-US" sz="3200" b="0" strike="noStrike" spc="-1">
                <a:latin typeface="Arial"/>
              </a:rPr>
              <a:t>編輯母片文字樣式</a:t>
            </a: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TW" altLang="en-US" sz="3200" b="0" strike="noStrike" spc="-1">
                <a:latin typeface="Arial"/>
              </a:rPr>
              <a:t>編輯母片文字樣式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6A7A313-1DB2-4865-9A63-B54F0235A4F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2AF5490-F495-443F-BE4D-22110BCE8D8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7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9"/>
          </p:nvPr>
        </p:nvSpPr>
        <p:spPr/>
        <p:txBody>
          <a:bodyPr/>
          <a:lstStyle/>
          <a:p>
            <a:fld id="{E016690C-7E42-44C5-A8A3-334BE39700F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9"/>
          </p:nvPr>
        </p:nvSpPr>
        <p:spPr/>
        <p:txBody>
          <a:bodyPr/>
          <a:lstStyle/>
          <a:p>
            <a:fld id="{E5DDD628-BE86-475E-AE79-D795B5987176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9"/>
          </p:nvPr>
        </p:nvSpPr>
        <p:spPr/>
        <p:txBody>
          <a:bodyPr/>
          <a:lstStyle/>
          <a:p>
            <a:fld id="{4A5FAE45-3DE9-45DE-AB85-A388C93AA85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7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7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9"/>
          </p:nvPr>
        </p:nvSpPr>
        <p:spPr/>
        <p:txBody>
          <a:bodyPr/>
          <a:lstStyle/>
          <a:p>
            <a:fld id="{B07A8703-9A0B-4C7E-906E-D33E6DD16A9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8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8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9"/>
          </p:nvPr>
        </p:nvSpPr>
        <p:spPr/>
        <p:txBody>
          <a:bodyPr/>
          <a:lstStyle/>
          <a:p>
            <a:fld id="{9F50FFCA-9A85-4F01-8E6E-542FCD6CC42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8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8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9"/>
          </p:nvPr>
        </p:nvSpPr>
        <p:spPr/>
        <p:txBody>
          <a:bodyPr/>
          <a:lstStyle/>
          <a:p>
            <a:fld id="{B92B3153-E0CC-4634-B6D7-7D02B56339C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9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9"/>
          </p:nvPr>
        </p:nvSpPr>
        <p:spPr/>
        <p:txBody>
          <a:bodyPr/>
          <a:lstStyle/>
          <a:p>
            <a:fld id="{20C9E9B4-58F1-483A-8785-9FB70F46270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9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9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9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9"/>
          </p:nvPr>
        </p:nvSpPr>
        <p:spPr/>
        <p:txBody>
          <a:bodyPr/>
          <a:lstStyle/>
          <a:p>
            <a:fld id="{20C03B36-18FA-465C-A4E9-FB91017D5C8A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9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9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9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0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0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0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9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9"/>
          </p:nvPr>
        </p:nvSpPr>
        <p:spPr/>
        <p:txBody>
          <a:bodyPr/>
          <a:lstStyle/>
          <a:p>
            <a:fld id="{E616B704-8217-4A8E-9347-7CD8910F533A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9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02"/>
          </p:nvPr>
        </p:nvSpPr>
        <p:spPr/>
        <p:txBody>
          <a:bodyPr/>
          <a:lstStyle/>
          <a:p>
            <a:fld id="{38387A52-4067-43A6-98FC-507F40F87D18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0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E0308CC-C750-4139-B075-43BA6458C93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1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02"/>
          </p:nvPr>
        </p:nvSpPr>
        <p:spPr/>
        <p:txBody>
          <a:bodyPr/>
          <a:lstStyle/>
          <a:p>
            <a:fld id="{BD47C750-C90A-4136-A3F1-AAE797AB3E6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02"/>
          </p:nvPr>
        </p:nvSpPr>
        <p:spPr/>
        <p:txBody>
          <a:bodyPr/>
          <a:lstStyle/>
          <a:p>
            <a:fld id="{2C641244-A9D7-45DC-9F2D-6A1A9FDFB70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02"/>
          </p:nvPr>
        </p:nvSpPr>
        <p:spPr/>
        <p:txBody>
          <a:bodyPr/>
          <a:lstStyle/>
          <a:p>
            <a:fld id="{3FCE6716-2743-4075-9F0B-E4508C97EA3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02"/>
          </p:nvPr>
        </p:nvSpPr>
        <p:spPr/>
        <p:txBody>
          <a:bodyPr/>
          <a:lstStyle/>
          <a:p>
            <a:fld id="{1D788050-D8FE-4F92-9FB6-D289714438A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02"/>
          </p:nvPr>
        </p:nvSpPr>
        <p:spPr/>
        <p:txBody>
          <a:bodyPr/>
          <a:lstStyle/>
          <a:p>
            <a:fld id="{310B9B4D-63AC-4D40-962D-9ADADF0199F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2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2"/>
          </p:nvPr>
        </p:nvSpPr>
        <p:spPr/>
        <p:txBody>
          <a:bodyPr/>
          <a:lstStyle/>
          <a:p>
            <a:fld id="{09AC8DEA-F870-44D0-80D1-1586F576DBF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2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2"/>
          </p:nvPr>
        </p:nvSpPr>
        <p:spPr/>
        <p:txBody>
          <a:bodyPr/>
          <a:lstStyle/>
          <a:p>
            <a:fld id="{67AA780D-BBF1-43ED-BE9B-4E7842F787C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2"/>
          </p:nvPr>
        </p:nvSpPr>
        <p:spPr/>
        <p:txBody>
          <a:bodyPr/>
          <a:lstStyle/>
          <a:p>
            <a:fld id="{A76074FD-9E64-4CCD-9C41-9829E6CE89A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3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02"/>
          </p:nvPr>
        </p:nvSpPr>
        <p:spPr/>
        <p:txBody>
          <a:bodyPr/>
          <a:lstStyle/>
          <a:p>
            <a:fld id="{72D1A984-C34B-4873-8687-E654AE21670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3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02"/>
          </p:nvPr>
        </p:nvSpPr>
        <p:spPr/>
        <p:txBody>
          <a:bodyPr/>
          <a:lstStyle/>
          <a:p>
            <a:fld id="{CCC4FE37-DF71-40C4-8421-D098368B8C81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0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3906D5B-6FFF-461A-B2C7-DBF7ED37B56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4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4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4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4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4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02"/>
          </p:nvPr>
        </p:nvSpPr>
        <p:spPr/>
        <p:txBody>
          <a:bodyPr/>
          <a:lstStyle/>
          <a:p>
            <a:fld id="{CB04ADA1-974A-49A2-9F9E-198DD3314420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0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05"/>
          </p:nvPr>
        </p:nvSpPr>
        <p:spPr/>
        <p:txBody>
          <a:bodyPr/>
          <a:lstStyle/>
          <a:p>
            <a:fld id="{DDFBDB75-AEAE-41F1-8103-31F1633A91AA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0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5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05"/>
          </p:nvPr>
        </p:nvSpPr>
        <p:spPr/>
        <p:txBody>
          <a:bodyPr/>
          <a:lstStyle/>
          <a:p>
            <a:fld id="{D9AE99EB-11A3-4F1A-BCF7-B2AA0F739141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05"/>
          </p:nvPr>
        </p:nvSpPr>
        <p:spPr/>
        <p:txBody>
          <a:bodyPr/>
          <a:lstStyle/>
          <a:p>
            <a:fld id="{55724F24-C982-4028-BC75-C36DABB3EA8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5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05"/>
          </p:nvPr>
        </p:nvSpPr>
        <p:spPr/>
        <p:txBody>
          <a:bodyPr/>
          <a:lstStyle/>
          <a:p>
            <a:fld id="{4D37B4B4-626A-418A-892A-7232A426121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05"/>
          </p:nvPr>
        </p:nvSpPr>
        <p:spPr/>
        <p:txBody>
          <a:bodyPr/>
          <a:lstStyle/>
          <a:p>
            <a:fld id="{B96D6CDF-2555-4937-8C40-666E9320950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05"/>
          </p:nvPr>
        </p:nvSpPr>
        <p:spPr/>
        <p:txBody>
          <a:bodyPr/>
          <a:lstStyle/>
          <a:p>
            <a:fld id="{43661163-A7B8-4019-91F4-A350A360659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6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5"/>
          </p:nvPr>
        </p:nvSpPr>
        <p:spPr/>
        <p:txBody>
          <a:bodyPr/>
          <a:lstStyle/>
          <a:p>
            <a:fld id="{792F212A-DCEA-4EDE-8EBF-C7EDFC7A68B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6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5"/>
          </p:nvPr>
        </p:nvSpPr>
        <p:spPr/>
        <p:txBody>
          <a:bodyPr/>
          <a:lstStyle/>
          <a:p>
            <a:fld id="{C31874B1-C528-48C8-A92D-3F3633D7F91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7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5"/>
          </p:nvPr>
        </p:nvSpPr>
        <p:spPr/>
        <p:txBody>
          <a:bodyPr/>
          <a:lstStyle/>
          <a:p>
            <a:fld id="{F9368865-C330-4424-828F-B7593EB12EC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EE137E2-89F5-4CC1-B06A-275D23C3D9D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7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05"/>
          </p:nvPr>
        </p:nvSpPr>
        <p:spPr/>
        <p:txBody>
          <a:bodyPr/>
          <a:lstStyle/>
          <a:p>
            <a:fld id="{98F00200-957D-4CA5-8A99-5844DA107DD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7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7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7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05"/>
          </p:nvPr>
        </p:nvSpPr>
        <p:spPr/>
        <p:txBody>
          <a:bodyPr/>
          <a:lstStyle/>
          <a:p>
            <a:fld id="{94F4F479-14F5-4051-B721-8F5E4E53A7C9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0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8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8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8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8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8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05"/>
          </p:nvPr>
        </p:nvSpPr>
        <p:spPr/>
        <p:txBody>
          <a:bodyPr/>
          <a:lstStyle/>
          <a:p>
            <a:fld id="{9D83CF04-6B03-4874-A3CE-C7CFC57DBC38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0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08"/>
          </p:nvPr>
        </p:nvSpPr>
        <p:spPr/>
        <p:txBody>
          <a:bodyPr/>
          <a:lstStyle/>
          <a:p>
            <a:fld id="{5561F70A-0C0F-4ED7-9C4F-D1942990F10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0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9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08"/>
          </p:nvPr>
        </p:nvSpPr>
        <p:spPr/>
        <p:txBody>
          <a:bodyPr/>
          <a:lstStyle/>
          <a:p>
            <a:fld id="{24C7E20E-A62E-46DE-A443-11D9586EAF1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08"/>
          </p:nvPr>
        </p:nvSpPr>
        <p:spPr/>
        <p:txBody>
          <a:bodyPr/>
          <a:lstStyle/>
          <a:p>
            <a:fld id="{85504545-9161-4653-ADF5-1E3EA241F5D1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08"/>
          </p:nvPr>
        </p:nvSpPr>
        <p:spPr/>
        <p:txBody>
          <a:bodyPr/>
          <a:lstStyle/>
          <a:p>
            <a:fld id="{B4516B20-B890-46EC-BB80-D552AA4E692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08"/>
          </p:nvPr>
        </p:nvSpPr>
        <p:spPr/>
        <p:txBody>
          <a:bodyPr/>
          <a:lstStyle/>
          <a:p>
            <a:fld id="{7CC2A60B-2905-4000-AAAB-6AD636C28F1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08"/>
          </p:nvPr>
        </p:nvSpPr>
        <p:spPr/>
        <p:txBody>
          <a:bodyPr/>
          <a:lstStyle/>
          <a:p>
            <a:fld id="{32C5B996-0CCF-4F02-B5D0-1246E592782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5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0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8"/>
          </p:nvPr>
        </p:nvSpPr>
        <p:spPr/>
        <p:txBody>
          <a:bodyPr/>
          <a:lstStyle/>
          <a:p>
            <a:fld id="{C2018A02-220E-4EA8-9614-C163280C394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31136D1-33C5-4A04-8D99-E95684EA8B5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5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0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8"/>
          </p:nvPr>
        </p:nvSpPr>
        <p:spPr/>
        <p:txBody>
          <a:bodyPr/>
          <a:lstStyle/>
          <a:p>
            <a:fld id="{5FC00C6D-2F43-4414-B73F-8E94E070CAF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5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1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8"/>
          </p:nvPr>
        </p:nvSpPr>
        <p:spPr/>
        <p:txBody>
          <a:bodyPr/>
          <a:lstStyle/>
          <a:p>
            <a:fld id="{83615E29-E6AC-4676-AB66-B128B9E617D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5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1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08"/>
          </p:nvPr>
        </p:nvSpPr>
        <p:spPr/>
        <p:txBody>
          <a:bodyPr/>
          <a:lstStyle/>
          <a:p>
            <a:fld id="{2C209B59-687A-46D6-947A-CEBA7DAFC16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5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1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1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08"/>
          </p:nvPr>
        </p:nvSpPr>
        <p:spPr/>
        <p:txBody>
          <a:bodyPr/>
          <a:lstStyle/>
          <a:p>
            <a:fld id="{816AC222-AB81-4877-A451-827B8DEC78F5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0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5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2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2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2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2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2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08"/>
          </p:nvPr>
        </p:nvSpPr>
        <p:spPr/>
        <p:txBody>
          <a:bodyPr/>
          <a:lstStyle/>
          <a:p>
            <a:fld id="{9FB7F0E0-7062-4078-92B7-FD00C6DCADEE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0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A604211-D524-4CED-8FF0-A68C717684C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E29E775-A8BD-4BDB-A194-53F64BD2692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FB8EE24-FC9E-4E13-AC86-B07018E5E2D8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5C4BBF3-B177-43CD-BD0A-DF5D9A831028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54B3FA65-50BF-49ED-A3E9-3970362ED0BD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zh-TW" altLang="en-US" sz="4400" b="0" strike="noStrike" spc="-1">
                <a:latin typeface="Arial"/>
              </a:rPr>
              <a:t>按一下以編輯母片標題樣式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8AA643E-D932-4451-B4AC-6B46A6949414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C211275C-0B97-46CB-8FDE-F6BFD88C41A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4F56260D-5584-4345-ACBA-2BB9E8C3972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4CFCBE82-3D3A-42B7-B526-F25573015E7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1D22EBA-A930-4C3C-B5A4-521AB72B32B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F703B5A8-3508-4AC3-A03A-C502F9813C9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B6CB9739-9F79-4DD3-A4B3-086C269AC5A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45D2335B-8D9A-450F-8ED0-EB9F20047A6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439CD9FC-B595-40DD-9359-D13E4B0A163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79DBA118-E0D5-467E-96CD-1F20F3C4FFD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C9E3CF1E-396A-4E9C-971D-B9AC72E45E9A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zh-TW" altLang="en-US" sz="3200" b="0" strike="noStrike" spc="-1">
                <a:latin typeface="Arial"/>
              </a:rPr>
              <a:t>按一下以編輯母片子標題樣式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F835ADE-200B-414C-8F7A-E4B6D2F847D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B67ABE15-F1A0-4473-A8CF-1CD8C1AC83FD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B612A578-6AC0-47A6-A9C2-926AAF281D35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67B5B2AA-6F0C-4E99-8488-3296ED686219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F31561EA-CC17-4B5E-8774-A4267711B671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9B04669B-B0B6-4574-9182-FAE764E00E0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872D9A20-0EC6-4D10-B4FD-CF92FF05668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FEB57A3D-C0C9-487D-970B-5A5EB6DA298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B950B213-2973-4594-8641-F6CA470AFB0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C91C991E-7D8D-4B4C-A080-AFD065DA6C9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57AB2758-53A8-4BDB-9CFF-08A66D4E453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標題， 2 個小物件與1 個大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zh-TW" altLang="en-US" sz="4400" b="0" strike="noStrike" spc="-1">
                <a:latin typeface="Arial"/>
              </a:rPr>
              <a:t>按一下以編輯母片標題樣式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TW" altLang="en-US" sz="3200" b="0" strike="noStrike" spc="-1">
                <a:latin typeface="Arial"/>
              </a:rPr>
              <a:t>編輯母片文字樣式</a:t>
            </a: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TW" altLang="en-US" sz="3200" b="0" strike="noStrike" spc="-1">
                <a:latin typeface="Arial"/>
              </a:rPr>
              <a:t>編輯母片文字樣式</a:t>
            </a: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TW" altLang="en-US" sz="3200" b="0" strike="noStrike" spc="-1">
                <a:latin typeface="Arial"/>
              </a:rPr>
              <a:t>編輯母片文字樣式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727B670-1995-4894-9C51-3957B228674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C32B8190-4D95-463E-9A45-7A64CA1D0C0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B8D1E986-90BB-4F1B-8B9D-FA3DB21E8DB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EFA6EFFB-618C-4EAF-B149-5F0D961ECD07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09325E58-544F-45CE-8C17-37060C2272B7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D2EE4D97-F0F0-4153-84A3-4C796430E59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9A8466DB-A040-4D1E-B779-3A8F173B505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6CFEDEA0-055F-48D7-99CA-490BABC06F8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364AC13B-A681-4A78-BC3F-9767EA79AFE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4FE2DD18-24D3-45A7-AC9A-AFB6D791462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CCF99179-33EF-45EB-800C-6ABFCCE9FE5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zh-TW" altLang="en-US" sz="4400" b="0" strike="noStrike" spc="-1">
                <a:latin typeface="Arial"/>
              </a:rPr>
              <a:t>按一下以編輯母片標題樣式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TW" altLang="en-US" sz="3200" b="0" strike="noStrike" spc="-1">
                <a:latin typeface="Arial"/>
              </a:rPr>
              <a:t>編輯母片文字樣式</a:t>
            </a: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TW" altLang="en-US" sz="3200" b="0" strike="noStrike" spc="-1">
                <a:latin typeface="Arial"/>
              </a:rPr>
              <a:t>編輯母片文字樣式</a:t>
            </a: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TW" altLang="en-US" sz="3200" b="0" strike="noStrike" spc="-1">
                <a:latin typeface="Arial"/>
              </a:rPr>
              <a:t>編輯母片文字樣式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B3CBC6A-E847-4681-8FC9-38D33E63B9F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2BB228F8-915C-4A74-A9BA-527DCCDCA80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02D2FE9A-9F45-4D33-BF3E-D6C6C5202DB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40569ED2-E773-4DBF-B921-C81D0540DB4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88CCF313-1257-4549-80A3-7418A67B8E27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5F1274E9-91E6-45FC-9ECE-C65EEEB9158D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zh-TW" altLang="en-US" sz="4400" b="0" strike="noStrike" spc="-1">
                <a:latin typeface="Arial"/>
              </a:rPr>
              <a:t>按一下以編輯母片標題樣式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TW" altLang="en-US" sz="3200" b="0" strike="noStrike" spc="-1">
                <a:latin typeface="Arial"/>
              </a:rPr>
              <a:t>編輯母片文字樣式</a:t>
            </a: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TW" altLang="en-US" sz="3200" b="0" strike="noStrike" spc="-1">
                <a:latin typeface="Arial"/>
              </a:rPr>
              <a:t>編輯母片文字樣式</a:t>
            </a: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TW" altLang="en-US" sz="3200" b="0" strike="noStrike" spc="-1">
                <a:latin typeface="Arial"/>
              </a:rPr>
              <a:t>編輯母片文字樣式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6CA6CC9-44A0-4AE6-9114-DBB6EBE7F4F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subTitle"/>
          </p:nvPr>
        </p:nvSpPr>
        <p:spPr>
          <a:xfrm>
            <a:off x="838080" y="2344320"/>
            <a:ext cx="10515600" cy="994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0EB6EE85-53FC-417A-81B7-B9B37FDF788B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3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702BAE08-44F8-49AF-BC6C-F6CC9CD3B4F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B5E4F807-DDEC-4E80-9795-ADAA9DA1A6A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image" Target="../media/image2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300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8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7.xml"/><Relationship Id="rId12" Type="http://schemas.openxmlformats.org/officeDocument/2006/relationships/slideLayout" Target="../slideLayouts/slideLayout312.xml"/><Relationship Id="rId2" Type="http://schemas.openxmlformats.org/officeDocument/2006/relationships/slideLayout" Target="../slideLayouts/slideLayout302.xml"/><Relationship Id="rId1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6.xml"/><Relationship Id="rId11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9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9.xml"/><Relationship Id="rId12" Type="http://schemas.openxmlformats.org/officeDocument/2006/relationships/slideLayout" Target="../slideLayouts/slideLayout324.xml"/><Relationship Id="rId2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31.xml"/><Relationship Id="rId12" Type="http://schemas.openxmlformats.org/officeDocument/2006/relationships/slideLayout" Target="../slideLayouts/slideLayout336.xml"/><Relationship Id="rId2" Type="http://schemas.openxmlformats.org/officeDocument/2006/relationships/slideLayout" Target="../slideLayouts/slideLayout326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4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39.xml"/><Relationship Id="rId7" Type="http://schemas.openxmlformats.org/officeDocument/2006/relationships/slideLayout" Target="../slideLayouts/slideLayout343.xml"/><Relationship Id="rId12" Type="http://schemas.openxmlformats.org/officeDocument/2006/relationships/slideLayout" Target="../slideLayouts/slideLayout348.xml"/><Relationship Id="rId2" Type="http://schemas.openxmlformats.org/officeDocument/2006/relationships/slideLayout" Target="../slideLayouts/slideLayout338.xml"/><Relationship Id="rId1" Type="http://schemas.openxmlformats.org/officeDocument/2006/relationships/slideLayout" Target="../slideLayouts/slideLayout337.xml"/><Relationship Id="rId6" Type="http://schemas.openxmlformats.org/officeDocument/2006/relationships/slideLayout" Target="../slideLayouts/slideLayout342.xml"/><Relationship Id="rId11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341.xml"/><Relationship Id="rId10" Type="http://schemas.openxmlformats.org/officeDocument/2006/relationships/slideLayout" Target="../slideLayouts/slideLayout346.xml"/><Relationship Id="rId4" Type="http://schemas.openxmlformats.org/officeDocument/2006/relationships/slideLayout" Target="../slideLayouts/slideLayout340.xml"/><Relationship Id="rId9" Type="http://schemas.openxmlformats.org/officeDocument/2006/relationships/slideLayout" Target="../slideLayouts/slideLayout3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6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51.xml"/><Relationship Id="rId7" Type="http://schemas.openxmlformats.org/officeDocument/2006/relationships/slideLayout" Target="../slideLayouts/slideLayout355.xml"/><Relationship Id="rId12" Type="http://schemas.openxmlformats.org/officeDocument/2006/relationships/slideLayout" Target="../slideLayouts/slideLayout360.xml"/><Relationship Id="rId2" Type="http://schemas.openxmlformats.org/officeDocument/2006/relationships/slideLayout" Target="../slideLayouts/slideLayout350.xml"/><Relationship Id="rId1" Type="http://schemas.openxmlformats.org/officeDocument/2006/relationships/slideLayout" Target="../slideLayouts/slideLayout349.xml"/><Relationship Id="rId6" Type="http://schemas.openxmlformats.org/officeDocument/2006/relationships/slideLayout" Target="../slideLayouts/slideLayout354.xml"/><Relationship Id="rId11" Type="http://schemas.openxmlformats.org/officeDocument/2006/relationships/slideLayout" Target="../slideLayouts/slideLayout359.xml"/><Relationship Id="rId5" Type="http://schemas.openxmlformats.org/officeDocument/2006/relationships/slideLayout" Target="../slideLayouts/slideLayout353.xml"/><Relationship Id="rId10" Type="http://schemas.openxmlformats.org/officeDocument/2006/relationships/slideLayout" Target="../slideLayouts/slideLayout358.xml"/><Relationship Id="rId4" Type="http://schemas.openxmlformats.org/officeDocument/2006/relationships/slideLayout" Target="../slideLayouts/slideLayout352.xml"/><Relationship Id="rId9" Type="http://schemas.openxmlformats.org/officeDocument/2006/relationships/slideLayout" Target="../slideLayouts/slideLayout357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8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363.xml"/><Relationship Id="rId7" Type="http://schemas.openxmlformats.org/officeDocument/2006/relationships/slideLayout" Target="../slideLayouts/slideLayout367.xml"/><Relationship Id="rId12" Type="http://schemas.openxmlformats.org/officeDocument/2006/relationships/slideLayout" Target="../slideLayouts/slideLayout372.xml"/><Relationship Id="rId2" Type="http://schemas.openxmlformats.org/officeDocument/2006/relationships/slideLayout" Target="../slideLayouts/slideLayout362.xml"/><Relationship Id="rId1" Type="http://schemas.openxmlformats.org/officeDocument/2006/relationships/slideLayout" Target="../slideLayouts/slideLayout361.xml"/><Relationship Id="rId6" Type="http://schemas.openxmlformats.org/officeDocument/2006/relationships/slideLayout" Target="../slideLayouts/slideLayout366.xml"/><Relationship Id="rId11" Type="http://schemas.openxmlformats.org/officeDocument/2006/relationships/slideLayout" Target="../slideLayouts/slideLayout371.xml"/><Relationship Id="rId5" Type="http://schemas.openxmlformats.org/officeDocument/2006/relationships/slideLayout" Target="../slideLayouts/slideLayout365.xml"/><Relationship Id="rId10" Type="http://schemas.openxmlformats.org/officeDocument/2006/relationships/slideLayout" Target="../slideLayouts/slideLayout370.xml"/><Relationship Id="rId4" Type="http://schemas.openxmlformats.org/officeDocument/2006/relationships/slideLayout" Target="../slideLayouts/slideLayout364.xml"/><Relationship Id="rId9" Type="http://schemas.openxmlformats.org/officeDocument/2006/relationships/slideLayout" Target="../slideLayouts/slideLayout36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0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75.xml"/><Relationship Id="rId7" Type="http://schemas.openxmlformats.org/officeDocument/2006/relationships/slideLayout" Target="../slideLayouts/slideLayout379.xml"/><Relationship Id="rId12" Type="http://schemas.openxmlformats.org/officeDocument/2006/relationships/slideLayout" Target="../slideLayouts/slideLayout384.xml"/><Relationship Id="rId2" Type="http://schemas.openxmlformats.org/officeDocument/2006/relationships/slideLayout" Target="../slideLayouts/slideLayout374.xml"/><Relationship Id="rId1" Type="http://schemas.openxmlformats.org/officeDocument/2006/relationships/slideLayout" Target="../slideLayouts/slideLayout373.xml"/><Relationship Id="rId6" Type="http://schemas.openxmlformats.org/officeDocument/2006/relationships/slideLayout" Target="../slideLayouts/slideLayout378.xml"/><Relationship Id="rId11" Type="http://schemas.openxmlformats.org/officeDocument/2006/relationships/slideLayout" Target="../slideLayouts/slideLayout383.xml"/><Relationship Id="rId5" Type="http://schemas.openxmlformats.org/officeDocument/2006/relationships/slideLayout" Target="../slideLayouts/slideLayout377.xml"/><Relationship Id="rId10" Type="http://schemas.openxmlformats.org/officeDocument/2006/relationships/slideLayout" Target="../slideLayouts/slideLayout382.xml"/><Relationship Id="rId4" Type="http://schemas.openxmlformats.org/officeDocument/2006/relationships/slideLayout" Target="../slideLayouts/slideLayout376.xml"/><Relationship Id="rId9" Type="http://schemas.openxmlformats.org/officeDocument/2006/relationships/slideLayout" Target="../slideLayouts/slideLayout381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2.xml"/><Relationship Id="rId13" Type="http://schemas.openxmlformats.org/officeDocument/2006/relationships/theme" Target="../theme/theme33.xml"/><Relationship Id="rId3" Type="http://schemas.openxmlformats.org/officeDocument/2006/relationships/slideLayout" Target="../slideLayouts/slideLayout387.xml"/><Relationship Id="rId7" Type="http://schemas.openxmlformats.org/officeDocument/2006/relationships/slideLayout" Target="../slideLayouts/slideLayout391.xml"/><Relationship Id="rId12" Type="http://schemas.openxmlformats.org/officeDocument/2006/relationships/slideLayout" Target="../slideLayouts/slideLayout396.xml"/><Relationship Id="rId2" Type="http://schemas.openxmlformats.org/officeDocument/2006/relationships/slideLayout" Target="../slideLayouts/slideLayout386.xml"/><Relationship Id="rId1" Type="http://schemas.openxmlformats.org/officeDocument/2006/relationships/slideLayout" Target="../slideLayouts/slideLayout385.xml"/><Relationship Id="rId6" Type="http://schemas.openxmlformats.org/officeDocument/2006/relationships/slideLayout" Target="../slideLayouts/slideLayout390.xml"/><Relationship Id="rId11" Type="http://schemas.openxmlformats.org/officeDocument/2006/relationships/slideLayout" Target="../slideLayouts/slideLayout395.xml"/><Relationship Id="rId5" Type="http://schemas.openxmlformats.org/officeDocument/2006/relationships/slideLayout" Target="../slideLayouts/slideLayout389.xml"/><Relationship Id="rId10" Type="http://schemas.openxmlformats.org/officeDocument/2006/relationships/slideLayout" Target="../slideLayouts/slideLayout394.xml"/><Relationship Id="rId4" Type="http://schemas.openxmlformats.org/officeDocument/2006/relationships/slideLayout" Target="../slideLayouts/slideLayout388.xml"/><Relationship Id="rId9" Type="http://schemas.openxmlformats.org/officeDocument/2006/relationships/slideLayout" Target="../slideLayouts/slideLayout39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13" Type="http://schemas.openxmlformats.org/officeDocument/2006/relationships/theme" Target="../theme/theme34.xml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slideLayout" Target="../slideLayouts/slideLayout408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6.xml"/><Relationship Id="rId13" Type="http://schemas.openxmlformats.org/officeDocument/2006/relationships/theme" Target="../theme/theme35.xml"/><Relationship Id="rId3" Type="http://schemas.openxmlformats.org/officeDocument/2006/relationships/slideLayout" Target="../slideLayouts/slideLayout411.xml"/><Relationship Id="rId7" Type="http://schemas.openxmlformats.org/officeDocument/2006/relationships/slideLayout" Target="../slideLayouts/slideLayout415.xml"/><Relationship Id="rId12" Type="http://schemas.openxmlformats.org/officeDocument/2006/relationships/slideLayout" Target="../slideLayouts/slideLayout420.xml"/><Relationship Id="rId2" Type="http://schemas.openxmlformats.org/officeDocument/2006/relationships/slideLayout" Target="../slideLayouts/slideLayout410.xml"/><Relationship Id="rId1" Type="http://schemas.openxmlformats.org/officeDocument/2006/relationships/slideLayout" Target="../slideLayouts/slideLayout409.xml"/><Relationship Id="rId6" Type="http://schemas.openxmlformats.org/officeDocument/2006/relationships/slideLayout" Target="../slideLayouts/slideLayout414.xml"/><Relationship Id="rId11" Type="http://schemas.openxmlformats.org/officeDocument/2006/relationships/slideLayout" Target="../slideLayouts/slideLayout419.xml"/><Relationship Id="rId5" Type="http://schemas.openxmlformats.org/officeDocument/2006/relationships/slideLayout" Target="../slideLayouts/slideLayout413.xml"/><Relationship Id="rId10" Type="http://schemas.openxmlformats.org/officeDocument/2006/relationships/slideLayout" Target="../slideLayouts/slideLayout418.xml"/><Relationship Id="rId4" Type="http://schemas.openxmlformats.org/officeDocument/2006/relationships/slideLayout" Target="../slideLayouts/slideLayout412.xml"/><Relationship Id="rId9" Type="http://schemas.openxmlformats.org/officeDocument/2006/relationships/slideLayout" Target="../slideLayouts/slideLayout417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8.xml"/><Relationship Id="rId13" Type="http://schemas.openxmlformats.org/officeDocument/2006/relationships/theme" Target="../theme/theme36.xml"/><Relationship Id="rId3" Type="http://schemas.openxmlformats.org/officeDocument/2006/relationships/slideLayout" Target="../slideLayouts/slideLayout423.xml"/><Relationship Id="rId7" Type="http://schemas.openxmlformats.org/officeDocument/2006/relationships/slideLayout" Target="../slideLayouts/slideLayout427.xml"/><Relationship Id="rId12" Type="http://schemas.openxmlformats.org/officeDocument/2006/relationships/slideLayout" Target="../slideLayouts/slideLayout432.xml"/><Relationship Id="rId2" Type="http://schemas.openxmlformats.org/officeDocument/2006/relationships/slideLayout" Target="../slideLayouts/slideLayout422.xml"/><Relationship Id="rId1" Type="http://schemas.openxmlformats.org/officeDocument/2006/relationships/slideLayout" Target="../slideLayouts/slideLayout421.xml"/><Relationship Id="rId6" Type="http://schemas.openxmlformats.org/officeDocument/2006/relationships/slideLayout" Target="../slideLayouts/slideLayout426.xml"/><Relationship Id="rId11" Type="http://schemas.openxmlformats.org/officeDocument/2006/relationships/slideLayout" Target="../slideLayouts/slideLayout431.xml"/><Relationship Id="rId5" Type="http://schemas.openxmlformats.org/officeDocument/2006/relationships/slideLayout" Target="../slideLayouts/slideLayout425.xml"/><Relationship Id="rId10" Type="http://schemas.openxmlformats.org/officeDocument/2006/relationships/slideLayout" Target="../slideLayouts/slideLayout430.xml"/><Relationship Id="rId4" Type="http://schemas.openxmlformats.org/officeDocument/2006/relationships/slideLayout" Target="../slideLayouts/slideLayout424.xml"/><Relationship Id="rId9" Type="http://schemas.openxmlformats.org/officeDocument/2006/relationships/slideLayout" Target="../slideLayouts/slideLayout429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0.xml"/><Relationship Id="rId13" Type="http://schemas.openxmlformats.org/officeDocument/2006/relationships/theme" Target="../theme/theme37.xml"/><Relationship Id="rId3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9.xml"/><Relationship Id="rId12" Type="http://schemas.openxmlformats.org/officeDocument/2006/relationships/slideLayout" Target="../slideLayouts/slideLayout444.xml"/><Relationship Id="rId2" Type="http://schemas.openxmlformats.org/officeDocument/2006/relationships/slideLayout" Target="../slideLayouts/slideLayout434.xml"/><Relationship Id="rId1" Type="http://schemas.openxmlformats.org/officeDocument/2006/relationships/slideLayout" Target="../slideLayouts/slideLayout433.xml"/><Relationship Id="rId6" Type="http://schemas.openxmlformats.org/officeDocument/2006/relationships/slideLayout" Target="../slideLayouts/slideLayout438.xml"/><Relationship Id="rId11" Type="http://schemas.openxmlformats.org/officeDocument/2006/relationships/slideLayout" Target="../slideLayouts/slideLayout443.xml"/><Relationship Id="rId5" Type="http://schemas.openxmlformats.org/officeDocument/2006/relationships/slideLayout" Target="../slideLayouts/slideLayout437.xml"/><Relationship Id="rId10" Type="http://schemas.openxmlformats.org/officeDocument/2006/relationships/slideLayout" Target="../slideLayouts/slideLayout442.xml"/><Relationship Id="rId4" Type="http://schemas.openxmlformats.org/officeDocument/2006/relationships/slideLayout" Target="../slideLayouts/slideLayout436.xml"/><Relationship Id="rId9" Type="http://schemas.openxmlformats.org/officeDocument/2006/relationships/slideLayout" Target="../slideLayouts/slideLayout4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zh-TW" sz="4400" b="0" strike="noStrike" spc="-1">
                <a:solidFill>
                  <a:srgbClr val="000000"/>
                </a:solidFill>
                <a:latin typeface="Calibri Light"/>
                <a:ea typeface="新細明體"/>
              </a:rPr>
              <a:t>按一下以編輯母片標題樣式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600" cy="43513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2800" b="0" strike="noStrike" spc="-1"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24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第二層</a:t>
            </a:r>
            <a:endParaRPr lang="en-US" sz="2400" b="0" strike="noStrike" spc="-1"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第三層</a:t>
            </a:r>
            <a:endParaRPr lang="en-US" sz="2000" b="0" strike="noStrike" spc="-1"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第四層</a:t>
            </a:r>
            <a:endParaRPr lang="en-US" sz="1800" b="0" strike="noStrike" spc="-1"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第五層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</a:pPr>
            <a:fld id="{2CD9567F-4CB2-4E60-B9E3-0DEEE40A0A80}" type="datetime">
              <a:rPr lang="en-US" sz="1200" b="0" strike="noStrike" spc="-1">
                <a:solidFill>
                  <a:srgbClr val="898989"/>
                </a:solidFill>
                <a:latin typeface="Calibri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</a:pPr>
            <a:fld id="{3728F4E5-E6AA-44AB-8E97-11E57264D89F}" type="slidenum">
              <a:rPr lang="en-US" sz="120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pic>
        <p:nvPicPr>
          <p:cNvPr id="5" name="Picture 2" descr="LOGO回首頁"/>
          <p:cNvPicPr/>
          <p:nvPr/>
        </p:nvPicPr>
        <p:blipFill>
          <a:blip r:embed="rId14"/>
          <a:stretch/>
        </p:blipFill>
        <p:spPr>
          <a:xfrm>
            <a:off x="10464840" y="6356520"/>
            <a:ext cx="1266840" cy="372600"/>
          </a:xfrm>
          <a:prstGeom prst="rect">
            <a:avLst/>
          </a:prstGeom>
          <a:ln w="1260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2280" cy="16002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zh-TW" sz="3200" b="0" strike="noStrike" spc="-1">
                <a:solidFill>
                  <a:srgbClr val="000000"/>
                </a:solidFill>
                <a:latin typeface="Calibri Light"/>
                <a:ea typeface="新細明體"/>
              </a:rPr>
              <a:t>按一下以編輯母片標題樣式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373" name="PlaceHolder 2"/>
          <p:cNvSpPr>
            <a:spLocks noGrp="1"/>
          </p:cNvSpPr>
          <p:nvPr>
            <p:ph type="title"/>
          </p:nvPr>
        </p:nvSpPr>
        <p:spPr>
          <a:xfrm>
            <a:off x="5183280" y="987480"/>
            <a:ext cx="6172200" cy="487368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74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2280" cy="38116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1600" b="0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375" name="PlaceHolder 4"/>
          <p:cNvSpPr>
            <a:spLocks noGrp="1"/>
          </p:cNvSpPr>
          <p:nvPr>
            <p:ph type="dt" idx="25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</a:pPr>
            <a:fld id="{6CDB7A99-A738-4E56-8242-67AFEE3D62FE}" type="datetime">
              <a:rPr lang="en-US" sz="1200" b="0" strike="noStrike" spc="-1">
                <a:solidFill>
                  <a:srgbClr val="898989"/>
                </a:solidFill>
                <a:latin typeface="Calibri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376" name="PlaceHolder 5"/>
          <p:cNvSpPr>
            <a:spLocks noGrp="1"/>
          </p:cNvSpPr>
          <p:nvPr>
            <p:ph type="ftr" idx="26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377" name="PlaceHolder 6"/>
          <p:cNvSpPr>
            <a:spLocks noGrp="1"/>
          </p:cNvSpPr>
          <p:nvPr>
            <p:ph type="sldNum" idx="27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</a:pPr>
            <a:fld id="{F0BE0A64-ECAA-49F7-9D74-0416A8DD1AB9}" type="slidenum">
              <a:rPr lang="en-US" sz="120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zh-TW" sz="4400" b="0" strike="noStrike" spc="-1">
                <a:solidFill>
                  <a:srgbClr val="000000"/>
                </a:solidFill>
                <a:latin typeface="Calibri Light"/>
                <a:ea typeface="新細明體"/>
              </a:rPr>
              <a:t>按一下以編輯母片標題樣式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600" cy="4351320"/>
          </a:xfrm>
          <a:prstGeom prst="rect">
            <a:avLst/>
          </a:prstGeom>
        </p:spPr>
        <p:txBody>
          <a:bodyPr vert="eaVer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2800" b="0" strike="noStrike" spc="-1"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24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第二層</a:t>
            </a:r>
            <a:endParaRPr lang="en-US" sz="2400" b="0" strike="noStrike" spc="-1"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第三層</a:t>
            </a:r>
            <a:endParaRPr lang="en-US" sz="2000" b="0" strike="noStrike" spc="-1"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第四層</a:t>
            </a:r>
            <a:endParaRPr lang="en-US" sz="1800" b="0" strike="noStrike" spc="-1"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第五層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16" name="PlaceHolder 3"/>
          <p:cNvSpPr>
            <a:spLocks noGrp="1"/>
          </p:cNvSpPr>
          <p:nvPr>
            <p:ph type="dt" idx="28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</a:pPr>
            <a:fld id="{23F76399-55E0-46FC-8EC3-89FF9F512E49}" type="datetime">
              <a:rPr lang="en-US" sz="1200" b="0" strike="noStrike" spc="-1">
                <a:solidFill>
                  <a:srgbClr val="898989"/>
                </a:solidFill>
                <a:latin typeface="Calibri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17" name="PlaceHolder 4"/>
          <p:cNvSpPr>
            <a:spLocks noGrp="1"/>
          </p:cNvSpPr>
          <p:nvPr>
            <p:ph type="ftr" idx="29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18" name="PlaceHolder 5"/>
          <p:cNvSpPr>
            <a:spLocks noGrp="1"/>
          </p:cNvSpPr>
          <p:nvPr>
            <p:ph type="sldNum" idx="30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</a:pPr>
            <a:fld id="{9D9EF010-0029-4AE9-A1AD-26DED8ACA9E2}" type="slidenum">
              <a:rPr lang="en-US" sz="120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840"/>
          </a:xfrm>
          <a:prstGeom prst="rect">
            <a:avLst/>
          </a:prstGeom>
        </p:spPr>
        <p:txBody>
          <a:bodyPr vert="eaVert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zh-TW" sz="4400" b="0" strike="noStrike" spc="-1">
                <a:solidFill>
                  <a:srgbClr val="000000"/>
                </a:solidFill>
                <a:latin typeface="Calibri Light"/>
                <a:ea typeface="新細明體"/>
              </a:rPr>
              <a:t>按一下以編輯母片標題樣式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456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4240" cy="5811840"/>
          </a:xfrm>
          <a:prstGeom prst="rect">
            <a:avLst/>
          </a:prstGeom>
        </p:spPr>
        <p:txBody>
          <a:bodyPr vert="eaVer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2800" b="0" strike="noStrike" spc="-1"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24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第二層</a:t>
            </a:r>
            <a:endParaRPr lang="en-US" sz="2400" b="0" strike="noStrike" spc="-1"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第三層</a:t>
            </a:r>
            <a:endParaRPr lang="en-US" sz="2000" b="0" strike="noStrike" spc="-1"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第四層</a:t>
            </a:r>
            <a:endParaRPr lang="en-US" sz="1800" b="0" strike="noStrike" spc="-1"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第五層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57" name="PlaceHolder 3"/>
          <p:cNvSpPr>
            <a:spLocks noGrp="1"/>
          </p:cNvSpPr>
          <p:nvPr>
            <p:ph type="dt" idx="31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</a:pPr>
            <a:fld id="{80C22898-AD49-4DAC-A04B-750442B938E3}" type="datetime">
              <a:rPr lang="en-US" sz="1200" b="0" strike="noStrike" spc="-1">
                <a:solidFill>
                  <a:srgbClr val="898989"/>
                </a:solidFill>
                <a:latin typeface="Calibri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8" name="PlaceHolder 4"/>
          <p:cNvSpPr>
            <a:spLocks noGrp="1"/>
          </p:cNvSpPr>
          <p:nvPr>
            <p:ph type="ftr" idx="32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59" name="PlaceHolder 5"/>
          <p:cNvSpPr>
            <a:spLocks noGrp="1"/>
          </p:cNvSpPr>
          <p:nvPr>
            <p:ph type="sldNum" idx="33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</a:pPr>
            <a:fld id="{FF9A307A-8AE7-41D9-B670-A014C670F51F}" type="slidenum">
              <a:rPr lang="en-US" sz="120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/>
          </p:cNvSpPr>
          <p:nvPr>
            <p:ph type="title"/>
          </p:nvPr>
        </p:nvSpPr>
        <p:spPr>
          <a:xfrm>
            <a:off x="914400" y="2751120"/>
            <a:ext cx="10363320" cy="146988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zh-TW" sz="6000" b="1" strike="noStrike" spc="-1">
                <a:solidFill>
                  <a:srgbClr val="000000"/>
                </a:solidFill>
                <a:latin typeface="Calibri Light"/>
                <a:ea typeface="新細明體"/>
              </a:rPr>
              <a:t>按一下以編輯母片標題樣式</a:t>
            </a:r>
            <a:endParaRPr lang="en-US" sz="6000" b="0" strike="noStrike" spc="-1">
              <a:latin typeface="Arial"/>
            </a:endParaRPr>
          </a:p>
        </p:txBody>
      </p:sp>
      <p:sp>
        <p:nvSpPr>
          <p:cNvPr id="497" name="PlaceHolder 2"/>
          <p:cNvSpPr>
            <a:spLocks noGrp="1"/>
          </p:cNvSpPr>
          <p:nvPr>
            <p:ph type="dt" idx="34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</a:pPr>
            <a:fld id="{79F46374-6E84-4C65-B839-D30E15581660}" type="datetime">
              <a:rPr lang="en-US" sz="1200" b="0" strike="noStrike" spc="-1">
                <a:solidFill>
                  <a:srgbClr val="898989"/>
                </a:solidFill>
                <a:latin typeface="Calibri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98" name="PlaceHolder 3"/>
          <p:cNvSpPr>
            <a:spLocks noGrp="1"/>
          </p:cNvSpPr>
          <p:nvPr>
            <p:ph type="ftr" idx="35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99" name="PlaceHolder 4"/>
          <p:cNvSpPr>
            <a:spLocks noGrp="1"/>
          </p:cNvSpPr>
          <p:nvPr>
            <p:ph type="sldNum" idx="36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</a:pPr>
            <a:fld id="{E7EA9923-D290-4446-82A8-323C9CB3DC68}" type="slidenum">
              <a:rPr lang="en-US" sz="120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圖片 7"/>
          <p:cNvPicPr/>
          <p:nvPr/>
        </p:nvPicPr>
        <p:blipFill>
          <a:blip r:embed="rId14"/>
          <a:stretch/>
        </p:blipFill>
        <p:spPr>
          <a:xfrm>
            <a:off x="0" y="5400"/>
            <a:ext cx="12192120" cy="6846840"/>
          </a:xfrm>
          <a:prstGeom prst="rect">
            <a:avLst/>
          </a:prstGeom>
          <a:ln w="12600">
            <a:noFill/>
          </a:ln>
        </p:spPr>
      </p:pic>
      <p:sp>
        <p:nvSpPr>
          <p:cNvPr id="53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zh-TW" sz="4400" b="0" strike="noStrike" spc="-1">
                <a:solidFill>
                  <a:srgbClr val="000000"/>
                </a:solidFill>
                <a:latin typeface="Calibri Light"/>
                <a:ea typeface="新細明體"/>
              </a:rPr>
              <a:t>按一下以編輯母片標題樣式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600" cy="43513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2800" b="0" strike="noStrike" spc="-1"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24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第二層</a:t>
            </a:r>
            <a:endParaRPr lang="en-US" sz="2400" b="0" strike="noStrike" spc="-1"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第三層</a:t>
            </a:r>
            <a:endParaRPr lang="en-US" sz="2000" b="0" strike="noStrike" spc="-1"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第四層</a:t>
            </a:r>
            <a:endParaRPr lang="en-US" sz="1800" b="0" strike="noStrike" spc="-1"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第五層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539" name="PlaceHolder 3"/>
          <p:cNvSpPr>
            <a:spLocks noGrp="1"/>
          </p:cNvSpPr>
          <p:nvPr>
            <p:ph type="dt" idx="37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>
              <a:lnSpc>
                <a:spcPct val="100000"/>
              </a:lnSpc>
            </a:pPr>
            <a:fld id="{6DAD16B7-7623-4D97-9DE3-46667C8D8C72}" type="datetime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540" name="PlaceHolder 4"/>
          <p:cNvSpPr>
            <a:spLocks noGrp="1"/>
          </p:cNvSpPr>
          <p:nvPr>
            <p:ph type="ftr" idx="38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541" name="PlaceHolder 5"/>
          <p:cNvSpPr>
            <a:spLocks noGrp="1"/>
          </p:cNvSpPr>
          <p:nvPr>
            <p:ph type="sldNum" idx="39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 algn="r">
              <a:lnSpc>
                <a:spcPct val="100000"/>
              </a:lnSpc>
            </a:pPr>
            <a:fld id="{3BAC5C31-5B92-45F1-A989-507DC8DBA8D5}" type="slidenum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/>
          </p:cNvSpPr>
          <p:nvPr>
            <p:ph type="dt" idx="40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>
              <a:lnSpc>
                <a:spcPct val="100000"/>
              </a:lnSpc>
            </a:pPr>
            <a:fld id="{0503C735-24CC-4D01-A613-4965AF120B72}" type="datetime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579" name="PlaceHolder 2"/>
          <p:cNvSpPr>
            <a:spLocks noGrp="1"/>
          </p:cNvSpPr>
          <p:nvPr>
            <p:ph type="ftr" idx="41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580" name="PlaceHolder 3"/>
          <p:cNvSpPr>
            <a:spLocks noGrp="1"/>
          </p:cNvSpPr>
          <p:nvPr>
            <p:ph type="sldNum" idx="42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 algn="r">
              <a:lnSpc>
                <a:spcPct val="100000"/>
              </a:lnSpc>
            </a:pPr>
            <a:fld id="{7E41EF17-BD51-4B54-A254-C52970A177DF}" type="slidenum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581" name="PlaceHolder 4"/>
          <p:cNvSpPr>
            <a:spLocks noGrp="1"/>
          </p:cNvSpPr>
          <p:nvPr>
            <p:ph type="title"/>
          </p:nvPr>
        </p:nvSpPr>
        <p:spPr>
          <a:xfrm>
            <a:off x="838080" y="2344320"/>
            <a:ext cx="10515600" cy="2144520"/>
          </a:xfrm>
          <a:prstGeom prst="rect">
            <a:avLst/>
          </a:prstGeom>
        </p:spPr>
        <p:txBody>
          <a:bodyPr anchor="ctr" anchorCtr="1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zh-TW" sz="6000" b="1" strike="noStrike" spc="-1">
                <a:solidFill>
                  <a:srgbClr val="000000"/>
                </a:solidFill>
                <a:latin typeface="標楷體"/>
                <a:ea typeface="標楷體"/>
              </a:rPr>
              <a:t>按一下以編輯母片標題樣式</a:t>
            </a:r>
            <a:endParaRPr lang="en-US" sz="6000" b="0" strike="noStrike" spc="-1">
              <a:latin typeface="Arial"/>
            </a:endParaRPr>
          </a:p>
        </p:txBody>
      </p:sp>
      <p:sp>
        <p:nvSpPr>
          <p:cNvPr id="58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3200" b="0" strike="noStrike" spc="-1">
                <a:latin typeface="Arial"/>
              </a:rPr>
              <a:t>請按這裡編輯大綱文字格式</a:t>
            </a:r>
            <a:endParaRPr lang="en-US" sz="3200" b="0" strike="noStrike" spc="-1"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2800" b="0" strike="noStrike" spc="-1">
                <a:latin typeface="Arial"/>
              </a:rPr>
              <a:t>第二個大綱層次</a:t>
            </a:r>
            <a:endParaRPr lang="en-US" sz="2800" b="0" strike="noStrike" spc="-1"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400" b="0" strike="noStrike" spc="-1">
                <a:latin typeface="Arial"/>
              </a:rPr>
              <a:t>第三個大綱層次</a:t>
            </a:r>
            <a:endParaRPr lang="en-US" sz="2400" b="0" strike="noStrike" spc="-1"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2000" b="0" strike="noStrike" spc="-1">
                <a:latin typeface="Arial"/>
              </a:rPr>
              <a:t>第四個大綱層次</a:t>
            </a:r>
            <a:endParaRPr lang="en-US" sz="2000" b="0" strike="noStrike" spc="-1"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latin typeface="Arial"/>
              </a:rPr>
              <a:t>第五個大綱層次</a:t>
            </a:r>
            <a:endParaRPr lang="en-US" sz="2000" b="0" strike="noStrike" spc="-1"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latin typeface="Arial"/>
              </a:rPr>
              <a:t>第六個大綱層次</a:t>
            </a:r>
            <a:endParaRPr lang="en-US" sz="2000" b="0" strike="noStrike" spc="-1"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latin typeface="Arial"/>
              </a:rPr>
              <a:t>第七個大綱層次</a:t>
            </a:r>
            <a:endParaRPr lang="en-US" sz="2000" b="0" strike="noStrike" spc="-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zh-TW" sz="4400" b="0" strike="noStrike" spc="-1">
                <a:solidFill>
                  <a:srgbClr val="000000"/>
                </a:solidFill>
                <a:latin typeface="Calibri Light"/>
                <a:ea typeface="新細明體"/>
              </a:rPr>
              <a:t>按一下以編輯母片標題樣式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620" name="PlaceHolder 2"/>
          <p:cNvSpPr>
            <a:spLocks noGrp="1"/>
          </p:cNvSpPr>
          <p:nvPr>
            <p:ph type="title"/>
          </p:nvPr>
        </p:nvSpPr>
        <p:spPr>
          <a:xfrm>
            <a:off x="838080" y="1825560"/>
            <a:ext cx="10515600" cy="43513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2800" b="0" strike="noStrike" spc="-1"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4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第二層</a:t>
            </a:r>
            <a:endParaRPr lang="en-US" sz="2400" b="0" strike="noStrike" spc="-1"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0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第三層</a:t>
            </a:r>
            <a:endParaRPr lang="en-US" sz="2000" b="0" strike="noStrike" spc="-1"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第四層</a:t>
            </a:r>
            <a:endParaRPr lang="en-US" sz="1800" b="0" strike="noStrike" spc="-1"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第五層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621" name="PlaceHolder 3"/>
          <p:cNvSpPr>
            <a:spLocks noGrp="1"/>
          </p:cNvSpPr>
          <p:nvPr>
            <p:ph type="dt" idx="43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>
              <a:lnSpc>
                <a:spcPct val="100000"/>
              </a:lnSpc>
            </a:pPr>
            <a:fld id="{888DFE90-DF81-4DD0-8C7E-E54778F37B69}" type="datetime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622" name="PlaceHolder 4"/>
          <p:cNvSpPr>
            <a:spLocks noGrp="1"/>
          </p:cNvSpPr>
          <p:nvPr>
            <p:ph type="ftr" idx="44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623" name="PlaceHolder 5"/>
          <p:cNvSpPr>
            <a:spLocks noGrp="1"/>
          </p:cNvSpPr>
          <p:nvPr>
            <p:ph type="sldNum" idx="45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 algn="r">
              <a:lnSpc>
                <a:spcPct val="100000"/>
              </a:lnSpc>
            </a:pPr>
            <a:fld id="{8CA6CDB5-A9BC-429B-A28F-38982CDD572F}" type="slidenum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624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3200" b="0" strike="noStrike" spc="-1">
                <a:latin typeface="Arial"/>
              </a:rPr>
              <a:t>請按這裡編輯大綱文字格式</a:t>
            </a:r>
            <a:endParaRPr lang="en-US" sz="3200" b="0" strike="noStrike" spc="-1"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2800" b="0" strike="noStrike" spc="-1">
                <a:latin typeface="Arial"/>
              </a:rPr>
              <a:t>第二個大綱層次</a:t>
            </a:r>
            <a:endParaRPr lang="en-US" sz="2800" b="0" strike="noStrike" spc="-1"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400" b="0" strike="noStrike" spc="-1">
                <a:latin typeface="Arial"/>
              </a:rPr>
              <a:t>第三個大綱層次</a:t>
            </a:r>
            <a:endParaRPr lang="en-US" sz="2400" b="0" strike="noStrike" spc="-1"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2000" b="0" strike="noStrike" spc="-1">
                <a:latin typeface="Arial"/>
              </a:rPr>
              <a:t>第四個大綱層次</a:t>
            </a:r>
            <a:endParaRPr lang="en-US" sz="2000" b="0" strike="noStrike" spc="-1"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latin typeface="Arial"/>
              </a:rPr>
              <a:t>第五個大綱層次</a:t>
            </a:r>
            <a:endParaRPr lang="en-US" sz="2000" b="0" strike="noStrike" spc="-1"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latin typeface="Arial"/>
              </a:rPr>
              <a:t>第六個大綱層次</a:t>
            </a:r>
            <a:endParaRPr lang="en-US" sz="2000" b="0" strike="noStrike" spc="-1"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latin typeface="Arial"/>
              </a:rPr>
              <a:t>第七個大綱層次</a:t>
            </a:r>
            <a:endParaRPr lang="en-US" sz="2000" b="0" strike="noStrike" spc="-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600" cy="285264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zh-TW" sz="6000" b="0" strike="noStrike" spc="-1">
                <a:solidFill>
                  <a:srgbClr val="000000"/>
                </a:solidFill>
                <a:latin typeface="Calibri Light"/>
                <a:ea typeface="新細明體"/>
              </a:rPr>
              <a:t>按一下以編輯母片標題樣式</a:t>
            </a:r>
            <a:endParaRPr lang="en-US" sz="6000" b="0" strike="noStrike" spc="-1">
              <a:latin typeface="Arial"/>
            </a:endParaRPr>
          </a:p>
        </p:txBody>
      </p:sp>
      <p:sp>
        <p:nvSpPr>
          <p:cNvPr id="662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600" cy="15001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400" b="0" strike="noStrike" spc="-1">
                <a:solidFill>
                  <a:srgbClr val="898989"/>
                </a:solidFill>
                <a:latin typeface="Calibri"/>
                <a:ea typeface="新細明體"/>
              </a:rPr>
              <a:t>按一下以編輯母片文字樣式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663" name="PlaceHolder 3"/>
          <p:cNvSpPr>
            <a:spLocks noGrp="1"/>
          </p:cNvSpPr>
          <p:nvPr>
            <p:ph type="dt" idx="46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>
              <a:lnSpc>
                <a:spcPct val="100000"/>
              </a:lnSpc>
            </a:pPr>
            <a:fld id="{D1F1E67F-7B17-4B80-8EA5-2F937515F6D7}" type="datetime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664" name="PlaceHolder 4"/>
          <p:cNvSpPr>
            <a:spLocks noGrp="1"/>
          </p:cNvSpPr>
          <p:nvPr>
            <p:ph type="ftr" idx="47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665" name="PlaceHolder 5"/>
          <p:cNvSpPr>
            <a:spLocks noGrp="1"/>
          </p:cNvSpPr>
          <p:nvPr>
            <p:ph type="sldNum" idx="48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 algn="r">
              <a:lnSpc>
                <a:spcPct val="100000"/>
              </a:lnSpc>
            </a:pPr>
            <a:fld id="{1451A6B9-8EB7-4BEF-BBB4-B6083A8A7791}" type="slidenum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zh-TW" sz="4400" b="0" strike="noStrike" spc="-1">
                <a:solidFill>
                  <a:srgbClr val="000000"/>
                </a:solidFill>
                <a:latin typeface="Calibri Light"/>
                <a:ea typeface="新細明體"/>
              </a:rPr>
              <a:t>按一下以編輯母片標題樣式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703" name="PlaceHolder 2"/>
          <p:cNvSpPr>
            <a:spLocks noGrp="1"/>
          </p:cNvSpPr>
          <p:nvPr>
            <p:ph type="title"/>
          </p:nvPr>
        </p:nvSpPr>
        <p:spPr>
          <a:xfrm>
            <a:off x="838080" y="1825560"/>
            <a:ext cx="5181480" cy="43513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2800" b="0" strike="noStrike" spc="-1"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4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第二層</a:t>
            </a:r>
            <a:endParaRPr lang="en-US" sz="2400" b="0" strike="noStrike" spc="-1"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0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第三層</a:t>
            </a:r>
            <a:endParaRPr lang="en-US" sz="2000" b="0" strike="noStrike" spc="-1"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第四層</a:t>
            </a:r>
            <a:endParaRPr lang="en-US" sz="1800" b="0" strike="noStrike" spc="-1"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第五層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704" name="PlaceHolder 3"/>
          <p:cNvSpPr>
            <a:spLocks noGrp="1"/>
          </p:cNvSpPr>
          <p:nvPr>
            <p:ph type="title"/>
          </p:nvPr>
        </p:nvSpPr>
        <p:spPr>
          <a:xfrm>
            <a:off x="6172200" y="1825560"/>
            <a:ext cx="5181480" cy="43513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2800" b="0" strike="noStrike" spc="-1"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4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第二層</a:t>
            </a:r>
            <a:endParaRPr lang="en-US" sz="2400" b="0" strike="noStrike" spc="-1"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0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第三層</a:t>
            </a:r>
            <a:endParaRPr lang="en-US" sz="2000" b="0" strike="noStrike" spc="-1"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第四層</a:t>
            </a:r>
            <a:endParaRPr lang="en-US" sz="1800" b="0" strike="noStrike" spc="-1"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第五層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705" name="PlaceHolder 4"/>
          <p:cNvSpPr>
            <a:spLocks noGrp="1"/>
          </p:cNvSpPr>
          <p:nvPr>
            <p:ph type="dt" idx="49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>
              <a:lnSpc>
                <a:spcPct val="100000"/>
              </a:lnSpc>
            </a:pPr>
            <a:fld id="{FFB8C5ED-5477-4623-8375-675F412288B4}" type="datetime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706" name="PlaceHolder 5"/>
          <p:cNvSpPr>
            <a:spLocks noGrp="1"/>
          </p:cNvSpPr>
          <p:nvPr>
            <p:ph type="ftr" idx="50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707" name="PlaceHolder 6"/>
          <p:cNvSpPr>
            <a:spLocks noGrp="1"/>
          </p:cNvSpPr>
          <p:nvPr>
            <p:ph type="sldNum" idx="51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 algn="r">
              <a:lnSpc>
                <a:spcPct val="100000"/>
              </a:lnSpc>
            </a:pPr>
            <a:fld id="{A8018F95-BC03-4CF0-A28A-1D5775C61F72}" type="slidenum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600" cy="132552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zh-TW" sz="4400" b="0" strike="noStrike" spc="-1">
                <a:solidFill>
                  <a:srgbClr val="000000"/>
                </a:solidFill>
                <a:latin typeface="Calibri Light"/>
                <a:ea typeface="新細明體"/>
              </a:rPr>
              <a:t>按一下以編輯母片標題樣式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745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720" cy="82404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400" b="1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746" name="PlaceHolder 3"/>
          <p:cNvSpPr>
            <a:spLocks noGrp="1"/>
          </p:cNvSpPr>
          <p:nvPr>
            <p:ph type="title"/>
          </p:nvPr>
        </p:nvSpPr>
        <p:spPr>
          <a:xfrm>
            <a:off x="839880" y="2505240"/>
            <a:ext cx="5157720" cy="3684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2800" b="0" strike="noStrike" spc="-1"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4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第二層</a:t>
            </a:r>
            <a:endParaRPr lang="en-US" sz="2400" b="0" strike="noStrike" spc="-1"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0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第三層</a:t>
            </a:r>
            <a:endParaRPr lang="en-US" sz="2000" b="0" strike="noStrike" spc="-1"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第四層</a:t>
            </a:r>
            <a:endParaRPr lang="en-US" sz="1800" b="0" strike="noStrike" spc="-1"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第五層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747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3280" cy="82404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zh-TW" sz="2400" b="1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748" name="PlaceHolder 5"/>
          <p:cNvSpPr>
            <a:spLocks noGrp="1"/>
          </p:cNvSpPr>
          <p:nvPr>
            <p:ph type="title"/>
          </p:nvPr>
        </p:nvSpPr>
        <p:spPr>
          <a:xfrm>
            <a:off x="6172200" y="2505240"/>
            <a:ext cx="5183280" cy="3684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2800" b="0" strike="noStrike" spc="-1"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4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第二層</a:t>
            </a:r>
            <a:endParaRPr lang="en-US" sz="2400" b="0" strike="noStrike" spc="-1"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0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第三層</a:t>
            </a:r>
            <a:endParaRPr lang="en-US" sz="2000" b="0" strike="noStrike" spc="-1"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第四層</a:t>
            </a:r>
            <a:endParaRPr lang="en-US" sz="1800" b="0" strike="noStrike" spc="-1"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第五層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749" name="PlaceHolder 6"/>
          <p:cNvSpPr>
            <a:spLocks noGrp="1"/>
          </p:cNvSpPr>
          <p:nvPr>
            <p:ph type="dt" idx="52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>
              <a:lnSpc>
                <a:spcPct val="100000"/>
              </a:lnSpc>
            </a:pPr>
            <a:fld id="{AB71BB52-6C42-4F56-AE50-F9BB29CA5E9E}" type="datetime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750" name="PlaceHolder 7"/>
          <p:cNvSpPr>
            <a:spLocks noGrp="1"/>
          </p:cNvSpPr>
          <p:nvPr>
            <p:ph type="ftr" idx="53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751" name="PlaceHolder 8"/>
          <p:cNvSpPr>
            <a:spLocks noGrp="1"/>
          </p:cNvSpPr>
          <p:nvPr>
            <p:ph type="sldNum" idx="54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 algn="r">
              <a:lnSpc>
                <a:spcPct val="100000"/>
              </a:lnSpc>
            </a:pPr>
            <a:fld id="{38D61971-5963-4728-9C04-F87A71578A49}" type="slidenum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anchor="b" anchorCtr="1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zh-TW" sz="6000" b="0" strike="noStrike" spc="-1">
                <a:solidFill>
                  <a:srgbClr val="000000"/>
                </a:solidFill>
                <a:latin typeface="Calibri Light"/>
                <a:ea typeface="新細明體"/>
              </a:rPr>
              <a:t>按一下以編輯母片標題樣式</a:t>
            </a:r>
            <a:endParaRPr lang="en-US" sz="60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</a:pPr>
            <a:fld id="{0E405D00-E678-4A09-A89F-E59E2FAD6DA9}" type="datetime">
              <a:rPr lang="en-US" sz="1200" b="0" strike="noStrike" spc="-1">
                <a:solidFill>
                  <a:srgbClr val="898989"/>
                </a:solidFill>
                <a:latin typeface="Calibri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</a:pPr>
            <a:fld id="{62E2ED1A-4342-4461-AA03-93FCFF57471E}" type="slidenum">
              <a:rPr lang="en-US" sz="120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zh-TW" sz="4400" b="0" strike="noStrike" spc="-1">
                <a:solidFill>
                  <a:srgbClr val="000000"/>
                </a:solidFill>
                <a:latin typeface="Calibri Light"/>
                <a:ea typeface="新細明體"/>
              </a:rPr>
              <a:t>按一下以編輯母片標題樣式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789" name="PlaceHolder 2"/>
          <p:cNvSpPr>
            <a:spLocks noGrp="1"/>
          </p:cNvSpPr>
          <p:nvPr>
            <p:ph type="dt" idx="55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>
              <a:lnSpc>
                <a:spcPct val="100000"/>
              </a:lnSpc>
            </a:pPr>
            <a:fld id="{A845816A-4C17-4716-9711-194CC561BD4D}" type="datetime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790" name="PlaceHolder 3"/>
          <p:cNvSpPr>
            <a:spLocks noGrp="1"/>
          </p:cNvSpPr>
          <p:nvPr>
            <p:ph type="ftr" idx="56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791" name="PlaceHolder 4"/>
          <p:cNvSpPr>
            <a:spLocks noGrp="1"/>
          </p:cNvSpPr>
          <p:nvPr>
            <p:ph type="sldNum" idx="57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 algn="r">
              <a:lnSpc>
                <a:spcPct val="100000"/>
              </a:lnSpc>
            </a:pPr>
            <a:fld id="{A20F1940-CFB5-4198-BABF-CB45B6C62673}" type="slidenum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PlaceHolder 1"/>
          <p:cNvSpPr>
            <a:spLocks noGrp="1"/>
          </p:cNvSpPr>
          <p:nvPr>
            <p:ph type="dt" idx="58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>
              <a:lnSpc>
                <a:spcPct val="100000"/>
              </a:lnSpc>
            </a:pPr>
            <a:fld id="{B93B8D0C-F33D-4193-8900-82400895D72B}" type="datetime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29" name="PlaceHolder 2"/>
          <p:cNvSpPr>
            <a:spLocks noGrp="1"/>
          </p:cNvSpPr>
          <p:nvPr>
            <p:ph type="ftr" idx="59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830" name="PlaceHolder 3"/>
          <p:cNvSpPr>
            <a:spLocks noGrp="1"/>
          </p:cNvSpPr>
          <p:nvPr>
            <p:ph type="sldNum" idx="60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 algn="r">
              <a:lnSpc>
                <a:spcPct val="100000"/>
              </a:lnSpc>
            </a:pPr>
            <a:fld id="{AE9A6FCF-87B6-4459-BCD5-06FBD7FC68DA}" type="slidenum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2280" cy="16002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zh-TW" sz="3200" b="0" strike="noStrike" spc="-1">
                <a:solidFill>
                  <a:srgbClr val="000000"/>
                </a:solidFill>
                <a:latin typeface="Calibri Light"/>
                <a:ea typeface="新細明體"/>
              </a:rPr>
              <a:t>按一下以編輯母片標題樣式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868" name="PlaceHolder 2"/>
          <p:cNvSpPr>
            <a:spLocks noGrp="1"/>
          </p:cNvSpPr>
          <p:nvPr>
            <p:ph type="title"/>
          </p:nvPr>
        </p:nvSpPr>
        <p:spPr>
          <a:xfrm>
            <a:off x="5183280" y="987480"/>
            <a:ext cx="6172200" cy="48736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zh-TW" sz="3200" b="0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3200" b="0" strike="noStrike" spc="-1"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第二層</a:t>
            </a:r>
            <a:endParaRPr lang="en-US" sz="2800" b="0" strike="noStrike" spc="-1"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4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第三層</a:t>
            </a:r>
            <a:endParaRPr lang="en-US" sz="2400" b="0" strike="noStrike" spc="-1"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0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第四層</a:t>
            </a:r>
            <a:endParaRPr lang="en-US" sz="2000" b="0" strike="noStrike" spc="-1"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0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第五層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869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2280" cy="38116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1600" b="0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870" name="PlaceHolder 4"/>
          <p:cNvSpPr>
            <a:spLocks noGrp="1"/>
          </p:cNvSpPr>
          <p:nvPr>
            <p:ph type="dt" idx="61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>
              <a:lnSpc>
                <a:spcPct val="100000"/>
              </a:lnSpc>
            </a:pPr>
            <a:fld id="{EDE68171-7AD6-4E06-9A07-A03537243B5B}" type="datetime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71" name="PlaceHolder 5"/>
          <p:cNvSpPr>
            <a:spLocks noGrp="1"/>
          </p:cNvSpPr>
          <p:nvPr>
            <p:ph type="ftr" idx="62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872" name="PlaceHolder 6"/>
          <p:cNvSpPr>
            <a:spLocks noGrp="1"/>
          </p:cNvSpPr>
          <p:nvPr>
            <p:ph type="sldNum" idx="63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 algn="r">
              <a:lnSpc>
                <a:spcPct val="100000"/>
              </a:lnSpc>
            </a:pPr>
            <a:fld id="{F9AF1FED-CDEE-44D5-9E49-501DD46FB1D9}" type="slidenum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2280" cy="16002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zh-TW" sz="3200" b="0" strike="noStrike" spc="-1">
                <a:solidFill>
                  <a:srgbClr val="000000"/>
                </a:solidFill>
                <a:latin typeface="Calibri Light"/>
                <a:ea typeface="新細明體"/>
              </a:rPr>
              <a:t>按一下以編輯母片標題樣式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910" name="PlaceHolder 2"/>
          <p:cNvSpPr>
            <a:spLocks noGrp="1"/>
          </p:cNvSpPr>
          <p:nvPr>
            <p:ph type="title"/>
          </p:nvPr>
        </p:nvSpPr>
        <p:spPr>
          <a:xfrm>
            <a:off x="5183280" y="987480"/>
            <a:ext cx="6172200" cy="487368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11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2280" cy="38116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1600" b="0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912" name="PlaceHolder 4"/>
          <p:cNvSpPr>
            <a:spLocks noGrp="1"/>
          </p:cNvSpPr>
          <p:nvPr>
            <p:ph type="dt" idx="64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>
              <a:lnSpc>
                <a:spcPct val="100000"/>
              </a:lnSpc>
            </a:pPr>
            <a:fld id="{ED9CC976-5F4F-43F4-90FB-E52AEC4AB076}" type="datetime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913" name="PlaceHolder 5"/>
          <p:cNvSpPr>
            <a:spLocks noGrp="1"/>
          </p:cNvSpPr>
          <p:nvPr>
            <p:ph type="ftr" idx="65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914" name="PlaceHolder 6"/>
          <p:cNvSpPr>
            <a:spLocks noGrp="1"/>
          </p:cNvSpPr>
          <p:nvPr>
            <p:ph type="sldNum" idx="66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 algn="r">
              <a:lnSpc>
                <a:spcPct val="100000"/>
              </a:lnSpc>
            </a:pPr>
            <a:fld id="{8984029A-0107-4A07-935A-D36C52BE0C6C}" type="slidenum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zh-TW" sz="4400" b="0" strike="noStrike" spc="-1">
                <a:solidFill>
                  <a:srgbClr val="000000"/>
                </a:solidFill>
                <a:latin typeface="Calibri Light"/>
                <a:ea typeface="新細明體"/>
              </a:rPr>
              <a:t>按一下以編輯母片標題樣式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95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600" cy="4351320"/>
          </a:xfrm>
          <a:prstGeom prst="rect">
            <a:avLst/>
          </a:prstGeom>
        </p:spPr>
        <p:txBody>
          <a:bodyPr vert="eaVer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2800" b="0" strike="noStrike" spc="-1"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24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第二層</a:t>
            </a:r>
            <a:endParaRPr lang="en-US" sz="2400" b="0" strike="noStrike" spc="-1"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第三層</a:t>
            </a:r>
            <a:endParaRPr lang="en-US" sz="2000" b="0" strike="noStrike" spc="-1"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第四層</a:t>
            </a:r>
            <a:endParaRPr lang="en-US" sz="1800" b="0" strike="noStrike" spc="-1"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第五層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953" name="PlaceHolder 3"/>
          <p:cNvSpPr>
            <a:spLocks noGrp="1"/>
          </p:cNvSpPr>
          <p:nvPr>
            <p:ph type="dt" idx="67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>
              <a:lnSpc>
                <a:spcPct val="100000"/>
              </a:lnSpc>
            </a:pPr>
            <a:fld id="{D81E2882-23D1-4BCD-9488-FEAC8FECC903}" type="datetime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954" name="PlaceHolder 4"/>
          <p:cNvSpPr>
            <a:spLocks noGrp="1"/>
          </p:cNvSpPr>
          <p:nvPr>
            <p:ph type="ftr" idx="68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955" name="PlaceHolder 5"/>
          <p:cNvSpPr>
            <a:spLocks noGrp="1"/>
          </p:cNvSpPr>
          <p:nvPr>
            <p:ph type="sldNum" idx="69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 algn="r">
              <a:lnSpc>
                <a:spcPct val="100000"/>
              </a:lnSpc>
            </a:pPr>
            <a:fld id="{EC5B4139-D086-4864-ACD3-CBE248EA54A4}" type="slidenum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840"/>
          </a:xfrm>
          <a:prstGeom prst="rect">
            <a:avLst/>
          </a:prstGeom>
        </p:spPr>
        <p:txBody>
          <a:bodyPr vert="eaVert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zh-TW" sz="4400" b="0" strike="noStrike" spc="-1">
                <a:solidFill>
                  <a:srgbClr val="000000"/>
                </a:solidFill>
                <a:latin typeface="Calibri Light"/>
                <a:ea typeface="新細明體"/>
              </a:rPr>
              <a:t>按一下以編輯母片標題樣式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993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4240" cy="5811840"/>
          </a:xfrm>
          <a:prstGeom prst="rect">
            <a:avLst/>
          </a:prstGeom>
        </p:spPr>
        <p:txBody>
          <a:bodyPr vert="eaVer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2800" b="0" strike="noStrike" spc="-1"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24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第二層</a:t>
            </a:r>
            <a:endParaRPr lang="en-US" sz="2400" b="0" strike="noStrike" spc="-1"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第三層</a:t>
            </a:r>
            <a:endParaRPr lang="en-US" sz="2000" b="0" strike="noStrike" spc="-1"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第四層</a:t>
            </a:r>
            <a:endParaRPr lang="en-US" sz="1800" b="0" strike="noStrike" spc="-1"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第五層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994" name="PlaceHolder 3"/>
          <p:cNvSpPr>
            <a:spLocks noGrp="1"/>
          </p:cNvSpPr>
          <p:nvPr>
            <p:ph type="dt" idx="70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>
              <a:lnSpc>
                <a:spcPct val="100000"/>
              </a:lnSpc>
            </a:pPr>
            <a:fld id="{BC3CBDD9-A3E5-4450-9B15-CB6C2BB6E55D}" type="datetime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995" name="PlaceHolder 4"/>
          <p:cNvSpPr>
            <a:spLocks noGrp="1"/>
          </p:cNvSpPr>
          <p:nvPr>
            <p:ph type="ftr" idx="71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996" name="PlaceHolder 5"/>
          <p:cNvSpPr>
            <a:spLocks noGrp="1"/>
          </p:cNvSpPr>
          <p:nvPr>
            <p:ph type="sldNum" idx="72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 algn="r">
              <a:lnSpc>
                <a:spcPct val="100000"/>
              </a:lnSpc>
            </a:pPr>
            <a:fld id="{1A0BC104-9AFF-4CDF-A10A-F7596137FD09}" type="slidenum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zh-TW" sz="4400" b="0" strike="noStrike" spc="-1">
                <a:solidFill>
                  <a:srgbClr val="000000"/>
                </a:solidFill>
                <a:latin typeface="Calibri Light"/>
                <a:ea typeface="新細明體"/>
              </a:rPr>
              <a:t>按一下以編輯母片標題樣式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03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600" cy="43513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2800" b="0" strike="noStrike" spc="-1"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24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第二層</a:t>
            </a:r>
            <a:endParaRPr lang="en-US" sz="2400" b="0" strike="noStrike" spc="-1"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第三層</a:t>
            </a:r>
            <a:endParaRPr lang="en-US" sz="2000" b="0" strike="noStrike" spc="-1"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第四層</a:t>
            </a:r>
            <a:endParaRPr lang="en-US" sz="1800" b="0" strike="noStrike" spc="-1"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第五層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035" name="PlaceHolder 3"/>
          <p:cNvSpPr>
            <a:spLocks noGrp="1"/>
          </p:cNvSpPr>
          <p:nvPr>
            <p:ph type="dt" idx="73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>
              <a:lnSpc>
                <a:spcPct val="100000"/>
              </a:lnSpc>
            </a:pPr>
            <a:fld id="{4579C556-656D-4786-9324-73FF67F5AE67}" type="datetime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1036" name="PlaceHolder 4"/>
          <p:cNvSpPr>
            <a:spLocks noGrp="1"/>
          </p:cNvSpPr>
          <p:nvPr>
            <p:ph type="ftr" idx="74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1037" name="PlaceHolder 5"/>
          <p:cNvSpPr>
            <a:spLocks noGrp="1"/>
          </p:cNvSpPr>
          <p:nvPr>
            <p:ph type="sldNum" idx="75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 algn="r">
              <a:lnSpc>
                <a:spcPct val="100000"/>
              </a:lnSpc>
            </a:pPr>
            <a:fld id="{F0C40B92-77F1-4F19-884D-261F8722F6E4}" type="slidenum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anchor="b" anchorCtr="1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zh-TW" sz="6000" b="0" strike="noStrike" spc="-1">
                <a:solidFill>
                  <a:srgbClr val="000000"/>
                </a:solidFill>
                <a:latin typeface="Calibri Light"/>
                <a:ea typeface="新細明體"/>
              </a:rPr>
              <a:t>按一下以編輯母片標題樣式</a:t>
            </a:r>
            <a:endParaRPr lang="en-US" sz="6000" b="0" strike="noStrike" spc="-1">
              <a:latin typeface="Arial"/>
            </a:endParaRPr>
          </a:p>
        </p:txBody>
      </p:sp>
      <p:sp>
        <p:nvSpPr>
          <p:cNvPr id="1075" name="PlaceHolder 2"/>
          <p:cNvSpPr>
            <a:spLocks noGrp="1"/>
          </p:cNvSpPr>
          <p:nvPr>
            <p:ph type="dt" idx="76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>
              <a:lnSpc>
                <a:spcPct val="100000"/>
              </a:lnSpc>
            </a:pPr>
            <a:fld id="{B8B52D37-7254-4D2E-B74E-606EDCECF3A2}" type="datetime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1076" name="PlaceHolder 3"/>
          <p:cNvSpPr>
            <a:spLocks noGrp="1"/>
          </p:cNvSpPr>
          <p:nvPr>
            <p:ph type="ftr" idx="77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1077" name="PlaceHolder 4"/>
          <p:cNvSpPr>
            <a:spLocks noGrp="1"/>
          </p:cNvSpPr>
          <p:nvPr>
            <p:ph type="sldNum" idx="78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 algn="r">
              <a:lnSpc>
                <a:spcPct val="100000"/>
              </a:lnSpc>
            </a:pPr>
            <a:fld id="{2E57C29C-6405-4CC6-8C4F-05F4758A6712}" type="slidenum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zh-TW" sz="4400" b="0" strike="noStrike" spc="-1">
                <a:solidFill>
                  <a:srgbClr val="000000"/>
                </a:solidFill>
                <a:latin typeface="Calibri Light"/>
                <a:ea typeface="新細明體"/>
              </a:rPr>
              <a:t>按一下以編輯母片標題樣式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115" name="PlaceHolder 2"/>
          <p:cNvSpPr>
            <a:spLocks noGrp="1"/>
          </p:cNvSpPr>
          <p:nvPr>
            <p:ph type="title"/>
          </p:nvPr>
        </p:nvSpPr>
        <p:spPr>
          <a:xfrm>
            <a:off x="838080" y="1825560"/>
            <a:ext cx="10515600" cy="43513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2800" b="0" strike="noStrike" spc="-1"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4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第二層</a:t>
            </a:r>
            <a:endParaRPr lang="en-US" sz="2400" b="0" strike="noStrike" spc="-1"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0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第三層</a:t>
            </a:r>
            <a:endParaRPr lang="en-US" sz="2000" b="0" strike="noStrike" spc="-1"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第四層</a:t>
            </a:r>
            <a:endParaRPr lang="en-US" sz="1800" b="0" strike="noStrike" spc="-1"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第五層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116" name="PlaceHolder 3"/>
          <p:cNvSpPr>
            <a:spLocks noGrp="1"/>
          </p:cNvSpPr>
          <p:nvPr>
            <p:ph type="dt" idx="79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>
              <a:lnSpc>
                <a:spcPct val="100000"/>
              </a:lnSpc>
            </a:pPr>
            <a:fld id="{E784CFB9-B321-483A-8B9E-BAD702A6987E}" type="datetime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1117" name="PlaceHolder 4"/>
          <p:cNvSpPr>
            <a:spLocks noGrp="1"/>
          </p:cNvSpPr>
          <p:nvPr>
            <p:ph type="ftr" idx="80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1118" name="PlaceHolder 5"/>
          <p:cNvSpPr>
            <a:spLocks noGrp="1"/>
          </p:cNvSpPr>
          <p:nvPr>
            <p:ph type="sldNum" idx="81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 algn="r">
              <a:lnSpc>
                <a:spcPct val="100000"/>
              </a:lnSpc>
            </a:pPr>
            <a:fld id="{0ED8A25C-3DCC-49B8-8E4B-FB97E055C457}" type="slidenum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600" cy="285264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zh-TW" sz="6000" b="0" strike="noStrike" spc="-1">
                <a:solidFill>
                  <a:srgbClr val="000000"/>
                </a:solidFill>
                <a:latin typeface="Calibri Light"/>
                <a:ea typeface="新細明體"/>
              </a:rPr>
              <a:t>按一下以編輯母片標題樣式</a:t>
            </a:r>
            <a:endParaRPr lang="en-US" sz="6000" b="0" strike="noStrike" spc="-1">
              <a:latin typeface="Arial"/>
            </a:endParaRPr>
          </a:p>
        </p:txBody>
      </p:sp>
      <p:sp>
        <p:nvSpPr>
          <p:cNvPr id="1156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600" cy="15001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400" b="0" strike="noStrike" spc="-1">
                <a:solidFill>
                  <a:srgbClr val="898989"/>
                </a:solidFill>
                <a:latin typeface="Calibri"/>
                <a:ea typeface="新細明體"/>
              </a:rPr>
              <a:t>按一下以編輯母片文字樣式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1157" name="PlaceHolder 3"/>
          <p:cNvSpPr>
            <a:spLocks noGrp="1"/>
          </p:cNvSpPr>
          <p:nvPr>
            <p:ph type="dt" idx="82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>
              <a:lnSpc>
                <a:spcPct val="100000"/>
              </a:lnSpc>
            </a:pPr>
            <a:fld id="{A0BAEA03-2522-44B6-8F0B-C2F474C96836}" type="datetime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1158" name="PlaceHolder 4"/>
          <p:cNvSpPr>
            <a:spLocks noGrp="1"/>
          </p:cNvSpPr>
          <p:nvPr>
            <p:ph type="ftr" idx="83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1159" name="PlaceHolder 5"/>
          <p:cNvSpPr>
            <a:spLocks noGrp="1"/>
          </p:cNvSpPr>
          <p:nvPr>
            <p:ph type="sldNum" idx="84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 algn="r">
              <a:lnSpc>
                <a:spcPct val="100000"/>
              </a:lnSpc>
            </a:pPr>
            <a:fld id="{7749CF24-02EE-4273-80C8-395FDE976C60}" type="slidenum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zh-TW" sz="4400" b="0" strike="noStrike" spc="-1">
                <a:solidFill>
                  <a:srgbClr val="000000"/>
                </a:solidFill>
                <a:latin typeface="Calibri Light"/>
                <a:ea typeface="新細明體"/>
              </a:rPr>
              <a:t>按一下以編輯母片標題樣式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title"/>
          </p:nvPr>
        </p:nvSpPr>
        <p:spPr>
          <a:xfrm>
            <a:off x="838080" y="1825560"/>
            <a:ext cx="10515600" cy="43513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2800" b="0" strike="noStrike" spc="-1"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4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第二層</a:t>
            </a:r>
            <a:endParaRPr lang="en-US" sz="2400" b="0" strike="noStrike" spc="-1"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0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第三層</a:t>
            </a:r>
            <a:endParaRPr lang="en-US" sz="2000" b="0" strike="noStrike" spc="-1"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第四層</a:t>
            </a:r>
            <a:endParaRPr lang="en-US" sz="1800" b="0" strike="noStrike" spc="-1"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第五層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</a:pPr>
            <a:fld id="{F211E036-2878-4D89-87DB-8E9848EB3770}" type="datetime">
              <a:rPr lang="en-US" sz="1200" b="0" strike="noStrike" spc="-1">
                <a:solidFill>
                  <a:srgbClr val="898989"/>
                </a:solidFill>
                <a:latin typeface="Calibri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</a:pPr>
            <a:fld id="{D2504B1B-5918-4708-9626-D8441904F0AA}" type="slidenum">
              <a:rPr lang="en-US" sz="120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3200" b="0" strike="noStrike" spc="-1">
                <a:latin typeface="Arial"/>
              </a:rPr>
              <a:t>請按這裡編輯大綱文字格式</a:t>
            </a:r>
            <a:endParaRPr lang="en-US" sz="3200" b="0" strike="noStrike" spc="-1"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2800" b="0" strike="noStrike" spc="-1">
                <a:latin typeface="Arial"/>
              </a:rPr>
              <a:t>第二個大綱層次</a:t>
            </a:r>
            <a:endParaRPr lang="en-US" sz="2800" b="0" strike="noStrike" spc="-1"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400" b="0" strike="noStrike" spc="-1">
                <a:latin typeface="Arial"/>
              </a:rPr>
              <a:t>第三個大綱層次</a:t>
            </a:r>
            <a:endParaRPr lang="en-US" sz="2400" b="0" strike="noStrike" spc="-1"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2000" b="0" strike="noStrike" spc="-1">
                <a:latin typeface="Arial"/>
              </a:rPr>
              <a:t>第四個大綱層次</a:t>
            </a:r>
            <a:endParaRPr lang="en-US" sz="2000" b="0" strike="noStrike" spc="-1"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latin typeface="Arial"/>
              </a:rPr>
              <a:t>第五個大綱層次</a:t>
            </a:r>
            <a:endParaRPr lang="en-US" sz="2000" b="0" strike="noStrike" spc="-1"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latin typeface="Arial"/>
              </a:rPr>
              <a:t>第六個大綱層次</a:t>
            </a:r>
            <a:endParaRPr lang="en-US" sz="2000" b="0" strike="noStrike" spc="-1"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latin typeface="Arial"/>
              </a:rPr>
              <a:t>第七個大綱層次</a:t>
            </a:r>
            <a:endParaRPr lang="en-US" sz="2000" b="0" strike="noStrike" spc="-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zh-TW" sz="4400" b="0" strike="noStrike" spc="-1">
                <a:solidFill>
                  <a:srgbClr val="000000"/>
                </a:solidFill>
                <a:latin typeface="Calibri Light"/>
                <a:ea typeface="新細明體"/>
              </a:rPr>
              <a:t>按一下以編輯母片標題樣式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197" name="PlaceHolder 2"/>
          <p:cNvSpPr>
            <a:spLocks noGrp="1"/>
          </p:cNvSpPr>
          <p:nvPr>
            <p:ph type="title"/>
          </p:nvPr>
        </p:nvSpPr>
        <p:spPr>
          <a:xfrm>
            <a:off x="838080" y="1825560"/>
            <a:ext cx="5181480" cy="43513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2800" b="0" strike="noStrike" spc="-1"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4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第二層</a:t>
            </a:r>
            <a:endParaRPr lang="en-US" sz="2400" b="0" strike="noStrike" spc="-1"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0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第三層</a:t>
            </a:r>
            <a:endParaRPr lang="en-US" sz="2000" b="0" strike="noStrike" spc="-1"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第四層</a:t>
            </a:r>
            <a:endParaRPr lang="en-US" sz="1800" b="0" strike="noStrike" spc="-1"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第五層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198" name="PlaceHolder 3"/>
          <p:cNvSpPr>
            <a:spLocks noGrp="1"/>
          </p:cNvSpPr>
          <p:nvPr>
            <p:ph type="title"/>
          </p:nvPr>
        </p:nvSpPr>
        <p:spPr>
          <a:xfrm>
            <a:off x="6172200" y="1825560"/>
            <a:ext cx="5181480" cy="43513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2800" b="0" strike="noStrike" spc="-1"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4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第二層</a:t>
            </a:r>
            <a:endParaRPr lang="en-US" sz="2400" b="0" strike="noStrike" spc="-1"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0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第三層</a:t>
            </a:r>
            <a:endParaRPr lang="en-US" sz="2000" b="0" strike="noStrike" spc="-1"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第四層</a:t>
            </a:r>
            <a:endParaRPr lang="en-US" sz="1800" b="0" strike="noStrike" spc="-1"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第五層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199" name="PlaceHolder 4"/>
          <p:cNvSpPr>
            <a:spLocks noGrp="1"/>
          </p:cNvSpPr>
          <p:nvPr>
            <p:ph type="dt" idx="85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>
              <a:lnSpc>
                <a:spcPct val="100000"/>
              </a:lnSpc>
            </a:pPr>
            <a:fld id="{F3486175-3120-4CCF-AB40-0308163D34C3}" type="datetime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1200" name="PlaceHolder 5"/>
          <p:cNvSpPr>
            <a:spLocks noGrp="1"/>
          </p:cNvSpPr>
          <p:nvPr>
            <p:ph type="ftr" idx="86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1201" name="PlaceHolder 6"/>
          <p:cNvSpPr>
            <a:spLocks noGrp="1"/>
          </p:cNvSpPr>
          <p:nvPr>
            <p:ph type="sldNum" idx="87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 algn="r">
              <a:lnSpc>
                <a:spcPct val="100000"/>
              </a:lnSpc>
            </a:pPr>
            <a:fld id="{D3906E13-6F8B-4188-A3C0-65843C07133F}" type="slidenum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600" cy="132552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zh-TW" sz="4400" b="0" strike="noStrike" spc="-1">
                <a:solidFill>
                  <a:srgbClr val="000000"/>
                </a:solidFill>
                <a:latin typeface="Calibri Light"/>
                <a:ea typeface="新細明體"/>
              </a:rPr>
              <a:t>按一下以編輯母片標題樣式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239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720" cy="82404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400" b="1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1240" name="PlaceHolder 3"/>
          <p:cNvSpPr>
            <a:spLocks noGrp="1"/>
          </p:cNvSpPr>
          <p:nvPr>
            <p:ph type="title"/>
          </p:nvPr>
        </p:nvSpPr>
        <p:spPr>
          <a:xfrm>
            <a:off x="839880" y="2505240"/>
            <a:ext cx="5157720" cy="3684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2800" b="0" strike="noStrike" spc="-1"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4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第二層</a:t>
            </a:r>
            <a:endParaRPr lang="en-US" sz="2400" b="0" strike="noStrike" spc="-1"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0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第三層</a:t>
            </a:r>
            <a:endParaRPr lang="en-US" sz="2000" b="0" strike="noStrike" spc="-1"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第四層</a:t>
            </a:r>
            <a:endParaRPr lang="en-US" sz="1800" b="0" strike="noStrike" spc="-1"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第五層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241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3280" cy="82404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zh-TW" sz="2400" b="1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1242" name="PlaceHolder 5"/>
          <p:cNvSpPr>
            <a:spLocks noGrp="1"/>
          </p:cNvSpPr>
          <p:nvPr>
            <p:ph type="title"/>
          </p:nvPr>
        </p:nvSpPr>
        <p:spPr>
          <a:xfrm>
            <a:off x="6172200" y="2505240"/>
            <a:ext cx="5183280" cy="3684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2800" b="0" strike="noStrike" spc="-1"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4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第二層</a:t>
            </a:r>
            <a:endParaRPr lang="en-US" sz="2400" b="0" strike="noStrike" spc="-1"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0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第三層</a:t>
            </a:r>
            <a:endParaRPr lang="en-US" sz="2000" b="0" strike="noStrike" spc="-1"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第四層</a:t>
            </a:r>
            <a:endParaRPr lang="en-US" sz="1800" b="0" strike="noStrike" spc="-1"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第五層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243" name="PlaceHolder 6"/>
          <p:cNvSpPr>
            <a:spLocks noGrp="1"/>
          </p:cNvSpPr>
          <p:nvPr>
            <p:ph type="dt" idx="88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>
              <a:lnSpc>
                <a:spcPct val="100000"/>
              </a:lnSpc>
            </a:pPr>
            <a:fld id="{F1ACEFDB-837C-4D62-B066-EC523D2C53E1}" type="datetime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1244" name="PlaceHolder 7"/>
          <p:cNvSpPr>
            <a:spLocks noGrp="1"/>
          </p:cNvSpPr>
          <p:nvPr>
            <p:ph type="ftr" idx="89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1245" name="PlaceHolder 8"/>
          <p:cNvSpPr>
            <a:spLocks noGrp="1"/>
          </p:cNvSpPr>
          <p:nvPr>
            <p:ph type="sldNum" idx="90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 algn="r">
              <a:lnSpc>
                <a:spcPct val="100000"/>
              </a:lnSpc>
            </a:pPr>
            <a:fld id="{006D7B2C-49DB-40AD-B38C-BC7C219E7898}" type="slidenum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zh-TW" sz="4400" b="0" strike="noStrike" spc="-1">
                <a:solidFill>
                  <a:srgbClr val="000000"/>
                </a:solidFill>
                <a:latin typeface="Calibri Light"/>
                <a:ea typeface="新細明體"/>
              </a:rPr>
              <a:t>按一下以編輯母片標題樣式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283" name="PlaceHolder 2"/>
          <p:cNvSpPr>
            <a:spLocks noGrp="1"/>
          </p:cNvSpPr>
          <p:nvPr>
            <p:ph type="dt" idx="91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>
              <a:lnSpc>
                <a:spcPct val="100000"/>
              </a:lnSpc>
            </a:pPr>
            <a:fld id="{DA1B31E1-58B5-46BB-9A64-CF8FC42048EF}" type="datetime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1284" name="PlaceHolder 3"/>
          <p:cNvSpPr>
            <a:spLocks noGrp="1"/>
          </p:cNvSpPr>
          <p:nvPr>
            <p:ph type="ftr" idx="92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1285" name="PlaceHolder 4"/>
          <p:cNvSpPr>
            <a:spLocks noGrp="1"/>
          </p:cNvSpPr>
          <p:nvPr>
            <p:ph type="sldNum" idx="93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 algn="r">
              <a:lnSpc>
                <a:spcPct val="100000"/>
              </a:lnSpc>
            </a:pPr>
            <a:fld id="{1CC39F3F-0D1C-4731-8E41-C2DDD2ED1971}" type="slidenum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  <p:sldLayoutId id="21474840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PlaceHolder 1"/>
          <p:cNvSpPr>
            <a:spLocks noGrp="1"/>
          </p:cNvSpPr>
          <p:nvPr>
            <p:ph type="dt" idx="94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>
              <a:lnSpc>
                <a:spcPct val="100000"/>
              </a:lnSpc>
            </a:pPr>
            <a:fld id="{0316B4CD-3E66-43E8-B6B0-55EB45A5ECCC}" type="datetime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1323" name="PlaceHolder 2"/>
          <p:cNvSpPr>
            <a:spLocks noGrp="1"/>
          </p:cNvSpPr>
          <p:nvPr>
            <p:ph type="ftr" idx="95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1324" name="PlaceHolder 3"/>
          <p:cNvSpPr>
            <a:spLocks noGrp="1"/>
          </p:cNvSpPr>
          <p:nvPr>
            <p:ph type="sldNum" idx="96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 algn="r">
              <a:lnSpc>
                <a:spcPct val="100000"/>
              </a:lnSpc>
            </a:pPr>
            <a:fld id="{140299E5-E9EF-4B2D-A655-1BC5FDFC5448}" type="slidenum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2280" cy="16002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zh-TW" sz="3200" b="0" strike="noStrike" spc="-1">
                <a:solidFill>
                  <a:srgbClr val="000000"/>
                </a:solidFill>
                <a:latin typeface="Calibri Light"/>
                <a:ea typeface="新細明體"/>
              </a:rPr>
              <a:t>按一下以編輯母片標題樣式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1362" name="PlaceHolder 2"/>
          <p:cNvSpPr>
            <a:spLocks noGrp="1"/>
          </p:cNvSpPr>
          <p:nvPr>
            <p:ph type="title"/>
          </p:nvPr>
        </p:nvSpPr>
        <p:spPr>
          <a:xfrm>
            <a:off x="5183280" y="987480"/>
            <a:ext cx="6172200" cy="48736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zh-TW" sz="3200" b="0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3200" b="0" strike="noStrike" spc="-1"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第二層</a:t>
            </a:r>
            <a:endParaRPr lang="en-US" sz="2800" b="0" strike="noStrike" spc="-1"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4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第三層</a:t>
            </a:r>
            <a:endParaRPr lang="en-US" sz="2400" b="0" strike="noStrike" spc="-1"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0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第四層</a:t>
            </a:r>
            <a:endParaRPr lang="en-US" sz="2000" b="0" strike="noStrike" spc="-1"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0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第五層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1363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2280" cy="38116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1600" b="0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364" name="PlaceHolder 4"/>
          <p:cNvSpPr>
            <a:spLocks noGrp="1"/>
          </p:cNvSpPr>
          <p:nvPr>
            <p:ph type="dt" idx="97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>
              <a:lnSpc>
                <a:spcPct val="100000"/>
              </a:lnSpc>
            </a:pPr>
            <a:fld id="{C7A98836-FCE6-40C5-B682-9E4CCD56BDD7}" type="datetime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1365" name="PlaceHolder 5"/>
          <p:cNvSpPr>
            <a:spLocks noGrp="1"/>
          </p:cNvSpPr>
          <p:nvPr>
            <p:ph type="ftr" idx="98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1366" name="PlaceHolder 6"/>
          <p:cNvSpPr>
            <a:spLocks noGrp="1"/>
          </p:cNvSpPr>
          <p:nvPr>
            <p:ph type="sldNum" idx="99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 algn="r">
              <a:lnSpc>
                <a:spcPct val="100000"/>
              </a:lnSpc>
            </a:pPr>
            <a:fld id="{DE469143-5046-4D0F-B6FB-0D23C5E86351}" type="slidenum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  <p:sldLayoutId id="21474840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2280" cy="16002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zh-TW" sz="3200" b="0" strike="noStrike" spc="-1">
                <a:solidFill>
                  <a:srgbClr val="000000"/>
                </a:solidFill>
                <a:latin typeface="Calibri Light"/>
                <a:ea typeface="新細明體"/>
              </a:rPr>
              <a:t>按一下以編輯母片標題樣式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1404" name="PlaceHolder 2"/>
          <p:cNvSpPr>
            <a:spLocks noGrp="1"/>
          </p:cNvSpPr>
          <p:nvPr>
            <p:ph type="title"/>
          </p:nvPr>
        </p:nvSpPr>
        <p:spPr>
          <a:xfrm>
            <a:off x="5183280" y="987480"/>
            <a:ext cx="6172200" cy="487368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05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2280" cy="38116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1600" b="0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406" name="PlaceHolder 4"/>
          <p:cNvSpPr>
            <a:spLocks noGrp="1"/>
          </p:cNvSpPr>
          <p:nvPr>
            <p:ph type="dt" idx="100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>
              <a:lnSpc>
                <a:spcPct val="100000"/>
              </a:lnSpc>
            </a:pPr>
            <a:fld id="{A350AFD7-9E99-417E-AB8E-A1F1E1097B41}" type="datetime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1407" name="PlaceHolder 5"/>
          <p:cNvSpPr>
            <a:spLocks noGrp="1"/>
          </p:cNvSpPr>
          <p:nvPr>
            <p:ph type="ftr" idx="101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1408" name="PlaceHolder 6"/>
          <p:cNvSpPr>
            <a:spLocks noGrp="1"/>
          </p:cNvSpPr>
          <p:nvPr>
            <p:ph type="sldNum" idx="102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 algn="r">
              <a:lnSpc>
                <a:spcPct val="100000"/>
              </a:lnSpc>
            </a:pPr>
            <a:fld id="{A25B08CC-4263-4BE6-A4BC-C862D48FBE6A}" type="slidenum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zh-TW" sz="4400" b="0" strike="noStrike" spc="-1">
                <a:solidFill>
                  <a:srgbClr val="000000"/>
                </a:solidFill>
                <a:latin typeface="Calibri Light"/>
                <a:ea typeface="新細明體"/>
              </a:rPr>
              <a:t>按一下以編輯母片標題樣式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44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600" cy="4351320"/>
          </a:xfrm>
          <a:prstGeom prst="rect">
            <a:avLst/>
          </a:prstGeom>
        </p:spPr>
        <p:txBody>
          <a:bodyPr vert="eaVer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2800" b="0" strike="noStrike" spc="-1"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24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第二層</a:t>
            </a:r>
            <a:endParaRPr lang="en-US" sz="2400" b="0" strike="noStrike" spc="-1"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第三層</a:t>
            </a:r>
            <a:endParaRPr lang="en-US" sz="2000" b="0" strike="noStrike" spc="-1"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第四層</a:t>
            </a:r>
            <a:endParaRPr lang="en-US" sz="1800" b="0" strike="noStrike" spc="-1"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第五層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447" name="PlaceHolder 3"/>
          <p:cNvSpPr>
            <a:spLocks noGrp="1"/>
          </p:cNvSpPr>
          <p:nvPr>
            <p:ph type="dt" idx="103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>
              <a:lnSpc>
                <a:spcPct val="100000"/>
              </a:lnSpc>
            </a:pPr>
            <a:fld id="{0C6A5525-690F-4356-B8A3-0D3248E87721}" type="datetime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1448" name="PlaceHolder 4"/>
          <p:cNvSpPr>
            <a:spLocks noGrp="1"/>
          </p:cNvSpPr>
          <p:nvPr>
            <p:ph type="ftr" idx="104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1449" name="PlaceHolder 5"/>
          <p:cNvSpPr>
            <a:spLocks noGrp="1"/>
          </p:cNvSpPr>
          <p:nvPr>
            <p:ph type="sldNum" idx="105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 algn="r">
              <a:lnSpc>
                <a:spcPct val="100000"/>
              </a:lnSpc>
            </a:pPr>
            <a:fld id="{B2FE2E1C-B7AC-4239-9F01-DB4379BED58D}" type="slidenum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840"/>
          </a:xfrm>
          <a:prstGeom prst="rect">
            <a:avLst/>
          </a:prstGeom>
        </p:spPr>
        <p:txBody>
          <a:bodyPr vert="eaVert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zh-TW" sz="4400" b="0" strike="noStrike" spc="-1">
                <a:solidFill>
                  <a:srgbClr val="000000"/>
                </a:solidFill>
                <a:latin typeface="Calibri Light"/>
                <a:ea typeface="新細明體"/>
              </a:rPr>
              <a:t>按一下以編輯母片標題樣式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487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4240" cy="5811840"/>
          </a:xfrm>
          <a:prstGeom prst="rect">
            <a:avLst/>
          </a:prstGeom>
        </p:spPr>
        <p:txBody>
          <a:bodyPr vert="eaVer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2800" b="0" strike="noStrike" spc="-1"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24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第二層</a:t>
            </a:r>
            <a:endParaRPr lang="en-US" sz="2400" b="0" strike="noStrike" spc="-1"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第三層</a:t>
            </a:r>
            <a:endParaRPr lang="en-US" sz="2000" b="0" strike="noStrike" spc="-1"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第四層</a:t>
            </a:r>
            <a:endParaRPr lang="en-US" sz="1800" b="0" strike="noStrike" spc="-1"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第五層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488" name="PlaceHolder 3"/>
          <p:cNvSpPr>
            <a:spLocks noGrp="1"/>
          </p:cNvSpPr>
          <p:nvPr>
            <p:ph type="dt" idx="106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>
              <a:lnSpc>
                <a:spcPct val="100000"/>
              </a:lnSpc>
            </a:pPr>
            <a:fld id="{BA74B901-A8F4-4597-8EF2-A57B43892750}" type="datetime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1489" name="PlaceHolder 4"/>
          <p:cNvSpPr>
            <a:spLocks noGrp="1"/>
          </p:cNvSpPr>
          <p:nvPr>
            <p:ph type="ftr" idx="107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1490" name="PlaceHolder 5"/>
          <p:cNvSpPr>
            <a:spLocks noGrp="1"/>
          </p:cNvSpPr>
          <p:nvPr>
            <p:ph type="sldNum" idx="108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  <a:ea typeface="新細明體"/>
              </a:defRPr>
            </a:lvl1pPr>
          </a:lstStyle>
          <a:p>
            <a:pPr algn="r">
              <a:lnSpc>
                <a:spcPct val="100000"/>
              </a:lnSpc>
            </a:pPr>
            <a:fld id="{20F0A35B-236B-4D73-966D-6F428CB00203}" type="slidenum">
              <a:rPr lang="en-US" sz="1200" b="0" strike="noStrike" spc="-1">
                <a:solidFill>
                  <a:srgbClr val="898989"/>
                </a:solidFill>
                <a:latin typeface="Calibri"/>
                <a:ea typeface="新細明體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600" cy="285264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zh-TW" sz="6000" b="0" strike="noStrike" spc="-1">
                <a:solidFill>
                  <a:srgbClr val="000000"/>
                </a:solidFill>
                <a:latin typeface="Calibri Light"/>
                <a:ea typeface="新細明體"/>
              </a:rPr>
              <a:t>按一下以編輯母片標題樣式</a:t>
            </a:r>
            <a:endParaRPr lang="en-US" sz="6000" b="0" strike="noStrike" spc="-1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600" cy="15001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400" b="0" strike="noStrike" spc="-1">
                <a:solidFill>
                  <a:srgbClr val="898989"/>
                </a:solidFill>
                <a:latin typeface="Calibri"/>
                <a:ea typeface="新細明體"/>
              </a:rPr>
              <a:t>按一下以編輯母片文字樣式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</a:pPr>
            <a:fld id="{B3CC1CB3-DE7F-4FF2-8D16-A6377B0C062E}" type="datetime">
              <a:rPr lang="en-US" sz="1200" b="0" strike="noStrike" spc="-1">
                <a:solidFill>
                  <a:srgbClr val="898989"/>
                </a:solidFill>
                <a:latin typeface="Calibri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</a:pPr>
            <a:fld id="{29415BE2-91AF-4FD5-AC8A-899141AE83D1}" type="slidenum">
              <a:rPr lang="en-US" sz="120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zh-TW" sz="4400" b="0" strike="noStrike" spc="-1">
                <a:solidFill>
                  <a:srgbClr val="000000"/>
                </a:solidFill>
                <a:latin typeface="Calibri Light"/>
                <a:ea typeface="新細明體"/>
              </a:rPr>
              <a:t>按一下以編輯母片標題樣式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title"/>
          </p:nvPr>
        </p:nvSpPr>
        <p:spPr>
          <a:xfrm>
            <a:off x="838080" y="1825560"/>
            <a:ext cx="5181480" cy="43513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2800" b="0" strike="noStrike" spc="-1"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4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第二層</a:t>
            </a:r>
            <a:endParaRPr lang="en-US" sz="2400" b="0" strike="noStrike" spc="-1"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0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第三層</a:t>
            </a:r>
            <a:endParaRPr lang="en-US" sz="2000" b="0" strike="noStrike" spc="-1"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第四層</a:t>
            </a:r>
            <a:endParaRPr lang="en-US" sz="1800" b="0" strike="noStrike" spc="-1"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第五層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title"/>
          </p:nvPr>
        </p:nvSpPr>
        <p:spPr>
          <a:xfrm>
            <a:off x="6172200" y="1825560"/>
            <a:ext cx="5181480" cy="43513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2800" b="0" strike="noStrike" spc="-1"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4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第二層</a:t>
            </a:r>
            <a:endParaRPr lang="en-US" sz="2400" b="0" strike="noStrike" spc="-1"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0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第三層</a:t>
            </a:r>
            <a:endParaRPr lang="en-US" sz="2000" b="0" strike="noStrike" spc="-1"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第四層</a:t>
            </a:r>
            <a:endParaRPr lang="en-US" sz="1800" b="0" strike="noStrike" spc="-1"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第五層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dt" idx="13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</a:pPr>
            <a:fld id="{33ED97FF-309B-4EAD-8575-0B4513CBEA90}" type="datetime">
              <a:rPr lang="en-US" sz="1200" b="0" strike="noStrike" spc="-1">
                <a:solidFill>
                  <a:srgbClr val="898989"/>
                </a:solidFill>
                <a:latin typeface="Calibri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ftr" idx="14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170" name="PlaceHolder 6"/>
          <p:cNvSpPr>
            <a:spLocks noGrp="1"/>
          </p:cNvSpPr>
          <p:nvPr>
            <p:ph type="sldNum" idx="15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</a:pPr>
            <a:fld id="{99689E33-D6B9-417F-8FB4-D7799DD7D268}" type="slidenum">
              <a:rPr lang="en-US" sz="120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600" cy="132552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zh-TW" sz="4400" b="0" strike="noStrike" spc="-1">
                <a:solidFill>
                  <a:srgbClr val="000000"/>
                </a:solidFill>
                <a:latin typeface="Calibri Light"/>
                <a:ea typeface="新細明體"/>
              </a:rPr>
              <a:t>按一下以編輯母片標題樣式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720" cy="82404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400" b="1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title"/>
          </p:nvPr>
        </p:nvSpPr>
        <p:spPr>
          <a:xfrm>
            <a:off x="839880" y="2505240"/>
            <a:ext cx="5157720" cy="3684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2800" b="0" strike="noStrike" spc="-1"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4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第二層</a:t>
            </a:r>
            <a:endParaRPr lang="en-US" sz="2400" b="0" strike="noStrike" spc="-1"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0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第三層</a:t>
            </a:r>
            <a:endParaRPr lang="en-US" sz="2000" b="0" strike="noStrike" spc="-1"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第四層</a:t>
            </a:r>
            <a:endParaRPr lang="en-US" sz="1800" b="0" strike="noStrike" spc="-1"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第五層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3280" cy="82404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zh-TW" sz="2400" b="1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211" name="PlaceHolder 5"/>
          <p:cNvSpPr>
            <a:spLocks noGrp="1"/>
          </p:cNvSpPr>
          <p:nvPr>
            <p:ph type="title"/>
          </p:nvPr>
        </p:nvSpPr>
        <p:spPr>
          <a:xfrm>
            <a:off x="6172200" y="2505240"/>
            <a:ext cx="5183280" cy="3684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2800" b="0" strike="noStrike" spc="-1"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4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第二層</a:t>
            </a:r>
            <a:endParaRPr lang="en-US" sz="2400" b="0" strike="noStrike" spc="-1"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0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第三層</a:t>
            </a:r>
            <a:endParaRPr lang="en-US" sz="2000" b="0" strike="noStrike" spc="-1"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第四層</a:t>
            </a:r>
            <a:endParaRPr lang="en-US" sz="1800" b="0" strike="noStrike" spc="-1"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1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第五層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12" name="PlaceHolder 6"/>
          <p:cNvSpPr>
            <a:spLocks noGrp="1"/>
          </p:cNvSpPr>
          <p:nvPr>
            <p:ph type="dt" idx="16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</a:pPr>
            <a:fld id="{BF2C2D7F-44E5-40EC-A459-F15BF117D1E6}" type="datetime">
              <a:rPr lang="en-US" sz="1200" b="0" strike="noStrike" spc="-1">
                <a:solidFill>
                  <a:srgbClr val="898989"/>
                </a:solidFill>
                <a:latin typeface="Calibri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213" name="PlaceHolder 7"/>
          <p:cNvSpPr>
            <a:spLocks noGrp="1"/>
          </p:cNvSpPr>
          <p:nvPr>
            <p:ph type="ftr" idx="17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214" name="PlaceHolder 8"/>
          <p:cNvSpPr>
            <a:spLocks noGrp="1"/>
          </p:cNvSpPr>
          <p:nvPr>
            <p:ph type="sldNum" idx="18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</a:pPr>
            <a:fld id="{3DFA5D4E-AD09-4A0A-9261-950F6BA9C9B7}" type="slidenum">
              <a:rPr lang="en-US" sz="120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838080" y="13320"/>
            <a:ext cx="10515600" cy="132552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zh-TW" sz="4400" b="0" strike="noStrike" spc="-1">
                <a:solidFill>
                  <a:srgbClr val="000000"/>
                </a:solidFill>
                <a:latin typeface="Calibri Light"/>
                <a:ea typeface="新細明體"/>
              </a:rPr>
              <a:t>按一下以編輯母片標題樣式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dt" idx="19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</a:pPr>
            <a:fld id="{4F209A99-A4A7-438D-B965-862F0A7FF019}" type="datetime">
              <a:rPr lang="en-US" sz="1200" b="0" strike="noStrike" spc="-1">
                <a:solidFill>
                  <a:srgbClr val="898989"/>
                </a:solidFill>
                <a:latin typeface="Calibri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ftr" idx="20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 type="sldNum" idx="21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</a:pPr>
            <a:fld id="{6D7E6BFC-9F94-4BA4-94ED-701B4F7AD3BB}" type="slidenum">
              <a:rPr lang="en-US" sz="120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25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3200" b="0" strike="noStrike" spc="-1">
                <a:latin typeface="Arial"/>
              </a:rPr>
              <a:t>請按這裡編輯大綱文字格式</a:t>
            </a:r>
            <a:endParaRPr lang="en-US" sz="3200" b="0" strike="noStrike" spc="-1"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2800" b="0" strike="noStrike" spc="-1">
                <a:latin typeface="Arial"/>
              </a:rPr>
              <a:t>第二個大綱層次</a:t>
            </a:r>
            <a:endParaRPr lang="en-US" sz="2800" b="0" strike="noStrike" spc="-1"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400" b="0" strike="noStrike" spc="-1">
                <a:latin typeface="Arial"/>
              </a:rPr>
              <a:t>第三個大綱層次</a:t>
            </a:r>
            <a:endParaRPr lang="en-US" sz="2400" b="0" strike="noStrike" spc="-1"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2000" b="0" strike="noStrike" spc="-1">
                <a:latin typeface="Arial"/>
              </a:rPr>
              <a:t>第四個大綱層次</a:t>
            </a:r>
            <a:endParaRPr lang="en-US" sz="2000" b="0" strike="noStrike" spc="-1"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latin typeface="Arial"/>
              </a:rPr>
              <a:t>第五個大綱層次</a:t>
            </a:r>
            <a:endParaRPr lang="en-US" sz="2000" b="0" strike="noStrike" spc="-1"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latin typeface="Arial"/>
              </a:rPr>
              <a:t>第六個大綱層次</a:t>
            </a:r>
            <a:endParaRPr lang="en-US" sz="2000" b="0" strike="noStrike" spc="-1"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latin typeface="Arial"/>
              </a:rPr>
              <a:t>第七個大綱層次</a:t>
            </a:r>
            <a:endParaRPr lang="en-US" sz="2000" b="0" strike="noStrike" spc="-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zh-TW" sz="4400" b="0" strike="noStrike" spc="-1">
                <a:latin typeface="Arial"/>
              </a:rPr>
              <a:t>請按這裡編輯題名文字格式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3200" b="0" strike="noStrike" spc="-1">
                <a:latin typeface="Arial"/>
              </a:rPr>
              <a:t>請按這裡編輯大綱文字格式</a:t>
            </a:r>
            <a:endParaRPr lang="en-US" sz="3200" b="0" strike="noStrike" spc="-1"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2800" b="0" strike="noStrike" spc="-1">
                <a:latin typeface="Arial"/>
              </a:rPr>
              <a:t>第二個大綱層次</a:t>
            </a:r>
            <a:endParaRPr lang="en-US" sz="2800" b="0" strike="noStrike" spc="-1"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400" b="0" strike="noStrike" spc="-1">
                <a:latin typeface="Arial"/>
              </a:rPr>
              <a:t>第三個大綱層次</a:t>
            </a:r>
            <a:endParaRPr lang="en-US" sz="2400" b="0" strike="noStrike" spc="-1"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2000" b="0" strike="noStrike" spc="-1">
                <a:latin typeface="Arial"/>
              </a:rPr>
              <a:t>第四個大綱層次</a:t>
            </a:r>
            <a:endParaRPr lang="en-US" sz="2000" b="0" strike="noStrike" spc="-1"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latin typeface="Arial"/>
              </a:rPr>
              <a:t>第五個大綱層次</a:t>
            </a:r>
            <a:endParaRPr lang="en-US" sz="2000" b="0" strike="noStrike" spc="-1"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latin typeface="Arial"/>
              </a:rPr>
              <a:t>第六個大綱層次</a:t>
            </a:r>
            <a:endParaRPr lang="en-US" sz="2000" b="0" strike="noStrike" spc="-1"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latin typeface="Arial"/>
              </a:rPr>
              <a:t>第七個大綱層次</a:t>
            </a:r>
            <a:endParaRPr lang="en-US" sz="2000" b="0" strike="noStrike" spc="-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2280" cy="16002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zh-TW" sz="3200" b="0" strike="noStrike" spc="-1">
                <a:solidFill>
                  <a:srgbClr val="000000"/>
                </a:solidFill>
                <a:latin typeface="Calibri Light"/>
                <a:ea typeface="新細明體"/>
              </a:rPr>
              <a:t>按一下以編輯母片標題樣式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type="title"/>
          </p:nvPr>
        </p:nvSpPr>
        <p:spPr>
          <a:xfrm>
            <a:off x="5183280" y="987480"/>
            <a:ext cx="6172200" cy="48736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zh-TW" sz="3200" b="0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3200" b="0" strike="noStrike" spc="-1"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第二層</a:t>
            </a:r>
            <a:endParaRPr lang="en-US" sz="2800" b="0" strike="noStrike" spc="-1"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4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第三層</a:t>
            </a:r>
            <a:endParaRPr lang="en-US" sz="2400" b="0" strike="noStrike" spc="-1"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0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第四層</a:t>
            </a:r>
            <a:endParaRPr lang="en-US" sz="2000" b="0" strike="noStrike" spc="-1"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000" b="0" strike="noStrike" spc="-1">
                <a:solidFill>
                  <a:srgbClr val="000000"/>
                </a:solidFill>
                <a:latin typeface="Calibri"/>
                <a:ea typeface="新細明體"/>
              </a:rPr>
              <a:t>第五層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2280" cy="38116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1600" b="0" strike="noStrike" spc="-1">
                <a:solidFill>
                  <a:srgbClr val="000000"/>
                </a:solidFill>
                <a:latin typeface="Calibri"/>
                <a:ea typeface="新細明體"/>
              </a:rPr>
              <a:t>按一下以編輯母片文字樣式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 type="dt" idx="22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</a:pPr>
            <a:fld id="{66BB4430-11C4-4A62-BCF1-1B177C036E05}" type="datetime">
              <a:rPr lang="en-US" sz="1200" b="0" strike="noStrike" spc="-1">
                <a:solidFill>
                  <a:srgbClr val="898989"/>
                </a:solidFill>
                <a:latin typeface="Calibri"/>
              </a:rPr>
              <a:t>9/11/2024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334" name="PlaceHolder 5"/>
          <p:cNvSpPr>
            <a:spLocks noGrp="1"/>
          </p:cNvSpPr>
          <p:nvPr>
            <p:ph type="ftr" idx="23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lang="en-US" sz="2400" b="0" strike="noStrike" spc="-1">
                <a:latin typeface="Times New Roman"/>
              </a:defRPr>
            </a:lvl1pPr>
          </a:lstStyle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335" name="PlaceHolder 6"/>
          <p:cNvSpPr>
            <a:spLocks noGrp="1"/>
          </p:cNvSpPr>
          <p:nvPr>
            <p:ph type="sldNum" idx="24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98989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</a:pPr>
            <a:fld id="{74F4A6C4-94F4-4E1E-AF9D-0913817AA9A4}" type="slidenum">
              <a:rPr lang="en-US" sz="120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8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標題 3"/>
          <p:cNvSpPr txBox="1"/>
          <p:nvPr/>
        </p:nvSpPr>
        <p:spPr>
          <a:xfrm>
            <a:off x="4614120" y="2294280"/>
            <a:ext cx="6736680" cy="146988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rm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pic>
        <p:nvPicPr>
          <p:cNvPr id="1534" name="圖片 5"/>
          <p:cNvPicPr/>
          <p:nvPr/>
        </p:nvPicPr>
        <p:blipFill>
          <a:blip r:embed="rId2"/>
          <a:stretch/>
        </p:blipFill>
        <p:spPr>
          <a:xfrm>
            <a:off x="0" y="5400"/>
            <a:ext cx="12192120" cy="684684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9" name="圖片 6" descr="一張含有 文字, 螢幕擷取畫面, 數字, 字型 的圖片&#10;&#10;自動產生的描述"/>
          <p:cNvPicPr/>
          <p:nvPr/>
        </p:nvPicPr>
        <p:blipFill>
          <a:blip r:embed="rId2"/>
          <a:srcRect t="1299" b="1299"/>
          <a:stretch/>
        </p:blipFill>
        <p:spPr>
          <a:xfrm>
            <a:off x="3766320" y="0"/>
            <a:ext cx="4978080" cy="6858000"/>
          </a:xfrm>
          <a:prstGeom prst="rect">
            <a:avLst/>
          </a:prstGeom>
          <a:ln w="12600">
            <a:noFill/>
          </a:ln>
        </p:spPr>
      </p:pic>
      <p:sp>
        <p:nvSpPr>
          <p:cNvPr id="1560" name="圓角矩形 6"/>
          <p:cNvSpPr/>
          <p:nvPr/>
        </p:nvSpPr>
        <p:spPr>
          <a:xfrm>
            <a:off x="8417520" y="2720520"/>
            <a:ext cx="3145680" cy="1939680"/>
          </a:xfrm>
          <a:custGeom>
            <a:avLst/>
            <a:gdLst/>
            <a:ahLst/>
            <a:cxnLst/>
            <a:rect l="l" t="t" r="r" b="b"/>
            <a:pathLst>
              <a:path w="35027" h="21600">
                <a:moveTo>
                  <a:pt x="3600" y="0"/>
                </a:moveTo>
                <a:lnTo>
                  <a:pt x="0" y="18000"/>
                </a:lnTo>
                <a:lnTo>
                  <a:pt x="31427" y="21600"/>
                </a:lnTo>
                <a:lnTo>
                  <a:pt x="35027" y="3600"/>
                </a:lnTo>
                <a:close/>
              </a:path>
            </a:pathLst>
          </a:custGeom>
          <a:solidFill>
            <a:srgbClr val="8FAADC">
              <a:alpha val="7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 anchor="ctr" anchorCtr="1">
            <a:no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 </a:t>
            </a:r>
            <a:r>
              <a:rPr lang="zh-TW" sz="20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非選擇題作答區每格</a:t>
            </a:r>
            <a:endParaRPr lang="en-US" sz="2000" b="0" strike="noStrike" spc="-1">
              <a:latin typeface="Arial"/>
            </a:endParaRPr>
          </a:p>
          <a:p>
            <a:pPr marL="79200" indent="73800">
              <a:lnSpc>
                <a:spcPct val="100000"/>
              </a:lnSpc>
            </a:pPr>
            <a:r>
              <a:rPr lang="zh-TW" sz="20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大小為 </a:t>
            </a:r>
            <a:r>
              <a:rPr lang="en-US" sz="2000" b="1" u="sng" strike="noStrike" spc="-1">
                <a:solidFill>
                  <a:srgbClr val="000000"/>
                </a:solidFill>
                <a:uFillTx/>
                <a:latin typeface="Times New Roman"/>
                <a:ea typeface="標楷體"/>
              </a:rPr>
              <a:t>12cm*12cm</a:t>
            </a:r>
            <a:endParaRPr lang="en-US" sz="2000" b="0" strike="noStrike" spc="-1">
              <a:latin typeface="Arial"/>
            </a:endParaRPr>
          </a:p>
          <a:p>
            <a:pPr marL="96480" indent="-9648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 </a:t>
            </a:r>
            <a:r>
              <a:rPr lang="zh-TW" sz="20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注意對應題號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 </a:t>
            </a:r>
            <a:r>
              <a:rPr lang="zh-TW" sz="20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需以</a:t>
            </a:r>
            <a:r>
              <a:rPr lang="zh-TW" sz="2000" b="1" u="sng" strike="noStrike" spc="-1">
                <a:solidFill>
                  <a:srgbClr val="000000"/>
                </a:solidFill>
                <a:uFillTx/>
                <a:latin typeface="Times New Roman"/>
                <a:ea typeface="標楷體"/>
              </a:rPr>
              <a:t>黑色墨水的筆</a:t>
            </a:r>
            <a:r>
              <a:rPr lang="zh-TW" sz="20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書寫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1561" name="圖片 8"/>
          <p:cNvPicPr/>
          <p:nvPr/>
        </p:nvPicPr>
        <p:blipFill>
          <a:blip r:embed="rId3"/>
          <a:stretch/>
        </p:blipFill>
        <p:spPr>
          <a:xfrm rot="21037800">
            <a:off x="7949520" y="4482720"/>
            <a:ext cx="675360" cy="463680"/>
          </a:xfrm>
          <a:prstGeom prst="rect">
            <a:avLst/>
          </a:prstGeom>
          <a:ln w="12600">
            <a:noFill/>
          </a:ln>
        </p:spPr>
      </p:pic>
      <p:pic>
        <p:nvPicPr>
          <p:cNvPr id="1562" name="圖片 8"/>
          <p:cNvPicPr/>
          <p:nvPr/>
        </p:nvPicPr>
        <p:blipFill>
          <a:blip r:embed="rId3"/>
          <a:stretch/>
        </p:blipFill>
        <p:spPr>
          <a:xfrm rot="3755400">
            <a:off x="7938360" y="2593440"/>
            <a:ext cx="635040" cy="435960"/>
          </a:xfrm>
          <a:prstGeom prst="rect">
            <a:avLst/>
          </a:prstGeom>
          <a:ln w="12600">
            <a:noFill/>
          </a:ln>
        </p:spPr>
      </p:pic>
      <p:sp>
        <p:nvSpPr>
          <p:cNvPr id="1563" name="圓角矩形 6"/>
          <p:cNvSpPr/>
          <p:nvPr/>
        </p:nvSpPr>
        <p:spPr>
          <a:xfrm>
            <a:off x="1618200" y="4826880"/>
            <a:ext cx="2231640" cy="942120"/>
          </a:xfrm>
          <a:custGeom>
            <a:avLst/>
            <a:gdLst/>
            <a:ahLst/>
            <a:cxnLst/>
            <a:rect l="l" t="t" r="r" b="b"/>
            <a:pathLst>
              <a:path w="51154" h="21600">
                <a:moveTo>
                  <a:pt x="3600" y="0"/>
                </a:moveTo>
                <a:lnTo>
                  <a:pt x="0" y="18000"/>
                </a:lnTo>
                <a:lnTo>
                  <a:pt x="47554" y="21600"/>
                </a:lnTo>
                <a:lnTo>
                  <a:pt x="51154" y="3600"/>
                </a:lnTo>
                <a:close/>
              </a:path>
            </a:pathLst>
          </a:custGeom>
          <a:solidFill>
            <a:srgbClr val="8FAADC">
              <a:alpha val="7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TW" sz="20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選擇題作答區，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zh-TW" sz="20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需以</a:t>
            </a:r>
            <a:r>
              <a:rPr lang="en-US" sz="20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2B</a:t>
            </a:r>
            <a:r>
              <a:rPr lang="zh-TW" sz="20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鉛筆書寫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1564" name="圖片 8"/>
          <p:cNvPicPr/>
          <p:nvPr/>
        </p:nvPicPr>
        <p:blipFill>
          <a:blip r:embed="rId3"/>
          <a:stretch/>
        </p:blipFill>
        <p:spPr>
          <a:xfrm rot="11522400">
            <a:off x="3722760" y="4822200"/>
            <a:ext cx="512640" cy="352080"/>
          </a:xfrm>
          <a:prstGeom prst="rect">
            <a:avLst/>
          </a:prstGeom>
          <a:ln w="12600">
            <a:noFill/>
          </a:ln>
        </p:spPr>
      </p:pic>
      <p:sp>
        <p:nvSpPr>
          <p:cNvPr id="1565" name="標題 1"/>
          <p:cNvSpPr txBox="1"/>
          <p:nvPr/>
        </p:nvSpPr>
        <p:spPr>
          <a:xfrm>
            <a:off x="390600" y="579240"/>
            <a:ext cx="1108080" cy="6024600"/>
          </a:xfrm>
          <a:prstGeom prst="rect">
            <a:avLst/>
          </a:prstGeom>
          <a:noFill/>
          <a:ln w="0">
            <a:noFill/>
          </a:ln>
        </p:spPr>
        <p:txBody>
          <a:bodyPr vert="eaVert" anchor="ctr" anchorCtr="1"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TW" sz="4800" b="1" strike="noStrike" spc="-1">
                <a:solidFill>
                  <a:srgbClr val="000000"/>
                </a:solidFill>
                <a:latin typeface="Times New Roman"/>
                <a:ea typeface="標楷體"/>
              </a:rPr>
              <a:t>答 案 卷 樣 式</a:t>
            </a:r>
            <a:endParaRPr lang="en-US" sz="4800" b="0" strike="noStrike" spc="-1">
              <a:latin typeface="Arial"/>
            </a:endParaRPr>
          </a:p>
        </p:txBody>
      </p:sp>
      <p:sp>
        <p:nvSpPr>
          <p:cNvPr id="1566" name="投影片編號版面配置區 1"/>
          <p:cNvSpPr txBox="1"/>
          <p:nvPr/>
        </p:nvSpPr>
        <p:spPr>
          <a:xfrm>
            <a:off x="11728080" y="6383880"/>
            <a:ext cx="525600" cy="365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8E8DA0D4-7439-4350-8499-5AA3588E37A2}" type="slidenum">
              <a:rPr lang="en-US" sz="1600" b="0" strike="noStrike" spc="-1">
                <a:solidFill>
                  <a:srgbClr val="000000"/>
                </a:solidFill>
                <a:latin typeface="Arial"/>
              </a:rPr>
              <a:t>10</a:t>
            </a:fld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標題 1"/>
          <p:cNvSpPr txBox="1"/>
          <p:nvPr/>
        </p:nvSpPr>
        <p:spPr>
          <a:xfrm>
            <a:off x="838080" y="13320"/>
            <a:ext cx="10515600" cy="132552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zh-TW" sz="4800" b="1" strike="noStrike" spc="-1">
                <a:solidFill>
                  <a:srgbClr val="000000"/>
                </a:solidFill>
                <a:latin typeface="標楷體"/>
                <a:ea typeface="標楷體"/>
              </a:rPr>
              <a:t>作答注意事項</a:t>
            </a:r>
            <a:r>
              <a:rPr lang="en-US" sz="4800" b="1" strike="noStrike" spc="-1">
                <a:solidFill>
                  <a:srgbClr val="000000"/>
                </a:solidFill>
                <a:latin typeface="標楷體"/>
                <a:ea typeface="標楷體"/>
              </a:rPr>
              <a:t>(</a:t>
            </a:r>
            <a:r>
              <a:rPr lang="zh-TW" sz="4800" b="1" strike="noStrike" spc="-1">
                <a:solidFill>
                  <a:srgbClr val="000000"/>
                </a:solidFill>
                <a:latin typeface="標楷體"/>
                <a:ea typeface="標楷體"/>
              </a:rPr>
              <a:t>一</a:t>
            </a:r>
            <a:r>
              <a:rPr lang="en-US" sz="4800" b="1" strike="noStrike" spc="-1">
                <a:solidFill>
                  <a:srgbClr val="000000"/>
                </a:solidFill>
                <a:latin typeface="標楷體"/>
                <a:ea typeface="標楷體"/>
              </a:rPr>
              <a:t>)</a:t>
            </a:r>
            <a:endParaRPr lang="en-US" sz="4800" b="0" strike="noStrike" spc="-1">
              <a:latin typeface="Arial"/>
            </a:endParaRPr>
          </a:p>
        </p:txBody>
      </p:sp>
      <p:sp>
        <p:nvSpPr>
          <p:cNvPr id="1568" name="內容版面配置區 2"/>
          <p:cNvSpPr txBox="1"/>
          <p:nvPr/>
        </p:nvSpPr>
        <p:spPr>
          <a:xfrm>
            <a:off x="803160" y="1442520"/>
            <a:ext cx="10585440" cy="4444920"/>
          </a:xfrm>
          <a:prstGeom prst="rect">
            <a:avLst/>
          </a:prstGeom>
          <a:noFill/>
          <a:ln w="12600">
            <a:noFill/>
          </a:ln>
        </p:spPr>
        <p:txBody>
          <a:bodyPr>
            <a:normAutofit/>
          </a:bodyPr>
          <a:lstStyle/>
          <a:p>
            <a:pPr marL="685800" indent="-685800">
              <a:lnSpc>
                <a:spcPct val="90000"/>
              </a:lnSpc>
              <a:spcBef>
                <a:spcPts val="1001"/>
              </a:spcBef>
              <a:buSzPct val="100014"/>
              <a:buBlip>
                <a:blip r:embed="rId2"/>
              </a:buBlip>
            </a:pP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DFKai-SB"/>
              </a:rPr>
              <a:t>可以在試題本空白頁草擬作答內容並規劃作答方式，再將作答過程及結果謄寫至作答區內，以避免作答超出作答區。</a:t>
            </a:r>
            <a:endParaRPr lang="en-US" sz="2800" b="0" strike="noStrike" spc="-1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SzPct val="100014"/>
              <a:buBlip>
                <a:blip r:embed="rId2"/>
              </a:buBlip>
            </a:pPr>
            <a:r>
              <a:rPr lang="en-US" sz="2800" b="0" strike="noStrike" spc="-1">
                <a:solidFill>
                  <a:srgbClr val="000000"/>
                </a:solidFill>
                <a:latin typeface="標楷體"/>
                <a:ea typeface="DFKai-SB"/>
              </a:rPr>
              <a:t> </a:t>
            </a:r>
            <a:endParaRPr lang="en-US" sz="2800" b="0" strike="noStrike" spc="-1">
              <a:latin typeface="Arial"/>
            </a:endParaRPr>
          </a:p>
          <a:p>
            <a:pPr marL="685800" indent="-685800">
              <a:lnSpc>
                <a:spcPct val="90000"/>
              </a:lnSpc>
              <a:spcBef>
                <a:spcPts val="1001"/>
              </a:spcBef>
              <a:buSzPct val="100014"/>
              <a:buBlip>
                <a:blip r:embed="rId2"/>
              </a:buBlip>
            </a:pP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DFKai-SB"/>
              </a:rPr>
              <a:t>若未於答案卷上相應的欄位內作答，該題以零級分計。</a:t>
            </a:r>
            <a:endParaRPr lang="en-US" sz="2800" b="0" strike="noStrike" spc="-1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SzPct val="100014"/>
              <a:buBlip>
                <a:blip r:embed="rId2"/>
              </a:buBlip>
            </a:pPr>
            <a:r>
              <a:rPr lang="en-US" sz="2800" b="0" strike="noStrike" spc="-1">
                <a:solidFill>
                  <a:srgbClr val="000000"/>
                </a:solidFill>
                <a:latin typeface="標楷體"/>
                <a:ea typeface="DFKai-SB"/>
              </a:rPr>
              <a:t> </a:t>
            </a:r>
            <a:endParaRPr lang="en-US" sz="2800" b="0" strike="noStrike" spc="-1">
              <a:latin typeface="Arial"/>
            </a:endParaRPr>
          </a:p>
          <a:p>
            <a:pPr marL="685800" indent="-685800">
              <a:lnSpc>
                <a:spcPct val="90000"/>
              </a:lnSpc>
              <a:spcBef>
                <a:spcPts val="2999"/>
              </a:spcBef>
              <a:buSzPct val="100014"/>
              <a:buBlip>
                <a:blip r:embed="rId2"/>
              </a:buBlip>
            </a:pP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DFKai-SB"/>
              </a:rPr>
              <a:t>只寫答案而無計算過程或說明，無法判斷其「擬定策略」與「表達過程」能力，該題以零級分計。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569" name="投影片編號版面配置區 1"/>
          <p:cNvSpPr txBox="1"/>
          <p:nvPr/>
        </p:nvSpPr>
        <p:spPr>
          <a:xfrm>
            <a:off x="11728080" y="6383880"/>
            <a:ext cx="525600" cy="365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7E716890-3FCF-403C-BA26-31047F136ADE}" type="slidenum">
              <a:rPr lang="en-US" sz="1600" b="0" strike="noStrike" spc="-1">
                <a:solidFill>
                  <a:srgbClr val="000000"/>
                </a:solidFill>
                <a:latin typeface="Arial"/>
              </a:rPr>
              <a:t>11</a:t>
            </a:fld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標題 1"/>
          <p:cNvSpPr txBox="1"/>
          <p:nvPr/>
        </p:nvSpPr>
        <p:spPr>
          <a:xfrm>
            <a:off x="838080" y="13320"/>
            <a:ext cx="10515600" cy="132552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zh-TW" sz="4800" b="1" strike="noStrike" spc="-1">
                <a:solidFill>
                  <a:srgbClr val="000000"/>
                </a:solidFill>
                <a:latin typeface="標楷體"/>
                <a:ea typeface="標楷體"/>
              </a:rPr>
              <a:t>作答注意事項</a:t>
            </a:r>
            <a:r>
              <a:rPr lang="en-US" sz="4800" b="1" strike="noStrike" spc="-1">
                <a:solidFill>
                  <a:srgbClr val="000000"/>
                </a:solidFill>
                <a:latin typeface="標楷體"/>
                <a:ea typeface="標楷體"/>
              </a:rPr>
              <a:t>(</a:t>
            </a:r>
            <a:r>
              <a:rPr lang="zh-TW" sz="4800" b="1" strike="noStrike" spc="-1">
                <a:solidFill>
                  <a:srgbClr val="000000"/>
                </a:solidFill>
                <a:latin typeface="標楷體"/>
                <a:ea typeface="標楷體"/>
              </a:rPr>
              <a:t>二</a:t>
            </a:r>
            <a:r>
              <a:rPr lang="en-US" sz="4800" b="1" strike="noStrike" spc="-1">
                <a:solidFill>
                  <a:srgbClr val="000000"/>
                </a:solidFill>
                <a:latin typeface="標楷體"/>
                <a:ea typeface="標楷體"/>
              </a:rPr>
              <a:t>)</a:t>
            </a:r>
            <a:endParaRPr lang="en-US" sz="4800" b="0" strike="noStrike" spc="-1">
              <a:latin typeface="Arial"/>
            </a:endParaRPr>
          </a:p>
        </p:txBody>
      </p:sp>
      <p:sp>
        <p:nvSpPr>
          <p:cNvPr id="1571" name="投影片編號版面配置區 1"/>
          <p:cNvSpPr txBox="1"/>
          <p:nvPr/>
        </p:nvSpPr>
        <p:spPr>
          <a:xfrm>
            <a:off x="11728080" y="6383880"/>
            <a:ext cx="525600" cy="365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AC190C4F-77CB-412A-9768-2DD9CE8ABD33}" type="slidenum">
              <a:rPr lang="en-US" sz="1600" b="0" strike="noStrike" spc="-1">
                <a:solidFill>
                  <a:srgbClr val="000000"/>
                </a:solidFill>
                <a:latin typeface="Arial"/>
              </a:rPr>
              <a:t>12</a:t>
            </a:fld>
            <a:endParaRPr lang="en-US" sz="1600" b="0" strike="noStrike" spc="-1">
              <a:latin typeface="Arial"/>
            </a:endParaRPr>
          </a:p>
        </p:txBody>
      </p:sp>
      <p:sp>
        <p:nvSpPr>
          <p:cNvPr id="1572" name="內容版面配置區 2"/>
          <p:cNvSpPr txBox="1"/>
          <p:nvPr/>
        </p:nvSpPr>
        <p:spPr>
          <a:xfrm>
            <a:off x="621720" y="1482120"/>
            <a:ext cx="10972800" cy="528156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 marL="571680" lvl="1" indent="-571680" algn="just">
              <a:lnSpc>
                <a:spcPct val="90000"/>
              </a:lnSpc>
              <a:spcBef>
                <a:spcPts val="499"/>
              </a:spcBef>
              <a:spcAft>
                <a:spcPts val="601"/>
              </a:spcAft>
              <a:buSzPct val="100014"/>
              <a:buBlip>
                <a:blip r:embed="rId2"/>
              </a:buBlip>
            </a:pPr>
            <a:r>
              <a:rPr lang="zh-TW" sz="28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以下情形影響作答結果呈現，可能影響得分：</a:t>
            </a:r>
            <a:endParaRPr lang="en-US" sz="2800" b="0" strike="noStrike" spc="-1">
              <a:latin typeface="Arial"/>
            </a:endParaRPr>
          </a:p>
          <a:p>
            <a:pPr marL="914400" lvl="1" indent="-228600" algn="just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zh-TW" sz="24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未用黑色墨水的筆書寫（建議使用</a:t>
            </a:r>
            <a:r>
              <a:rPr lang="en-US" sz="24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0.5</a:t>
            </a:r>
            <a:r>
              <a:rPr lang="af-ZA" sz="24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mm</a:t>
            </a:r>
            <a:r>
              <a:rPr lang="zh-TW" sz="24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～</a:t>
            </a:r>
            <a:r>
              <a:rPr lang="af-ZA" sz="24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0.7mm</a:t>
            </a:r>
            <a:r>
              <a:rPr lang="zh-TW" sz="24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之筆尖）</a:t>
            </a:r>
            <a:endParaRPr lang="en-US" sz="2400" b="0" strike="noStrike" spc="-1">
              <a:latin typeface="Arial"/>
            </a:endParaRPr>
          </a:p>
          <a:p>
            <a:pPr marL="914400" lvl="1" indent="-228600" algn="just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zh-TW" sz="24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書寫內容超出答案卷格線外框</a:t>
            </a:r>
            <a:endParaRPr lang="en-US" sz="2400" b="0" strike="noStrike" spc="-1">
              <a:latin typeface="Arial"/>
            </a:endParaRPr>
          </a:p>
          <a:p>
            <a:pPr marL="914400" lvl="1" indent="-228600" algn="just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zh-TW" sz="2400" b="0" strike="noStrike" spc="-1">
                <a:solidFill>
                  <a:srgbClr val="000000"/>
                </a:solidFill>
                <a:latin typeface="Times New Roman"/>
                <a:ea typeface="DFKai-SB"/>
              </a:rPr>
              <a:t>作答過程中，使用到原試題圖形上</a:t>
            </a:r>
            <a:r>
              <a:rPr lang="zh-TW" sz="2400" b="1" u="sng" strike="noStrike" spc="-1">
                <a:solidFill>
                  <a:srgbClr val="FF0000"/>
                </a:solidFill>
                <a:uFillTx/>
                <a:latin typeface="Times New Roman"/>
                <a:ea typeface="DFKai-SB"/>
              </a:rPr>
              <a:t>未標示</a:t>
            </a:r>
            <a:r>
              <a:rPr lang="zh-TW" sz="2400" b="0" strike="noStrike" spc="-1">
                <a:solidFill>
                  <a:srgbClr val="000000"/>
                </a:solidFill>
                <a:latin typeface="Times New Roman"/>
                <a:ea typeface="DFKai-SB"/>
              </a:rPr>
              <a:t>的記號（如：頂點、線段），但未將試題圖形畫在作答區內</a:t>
            </a:r>
            <a:endParaRPr lang="en-US" sz="2400" b="0" strike="noStrike" spc="-1">
              <a:latin typeface="Arial"/>
            </a:endParaRPr>
          </a:p>
          <a:p>
            <a:pPr marL="704160" lvl="1" indent="-343080" algn="just">
              <a:lnSpc>
                <a:spcPct val="90000"/>
              </a:lnSpc>
              <a:spcAft>
                <a:spcPts val="601"/>
              </a:spcAft>
              <a:buSzPct val="100135"/>
              <a:buBlip>
                <a:blip r:embed="rId2"/>
              </a:buBlip>
            </a:pPr>
            <a:r>
              <a:rPr lang="en-US" sz="24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 </a:t>
            </a:r>
            <a:endParaRPr lang="en-US" sz="2400" b="0" strike="noStrike" spc="-1">
              <a:latin typeface="Arial"/>
            </a:endParaRPr>
          </a:p>
          <a:p>
            <a:pPr marL="571680" lvl="1" indent="-571680" algn="just">
              <a:lnSpc>
                <a:spcPct val="90000"/>
              </a:lnSpc>
              <a:spcBef>
                <a:spcPts val="2401"/>
              </a:spcBef>
              <a:spcAft>
                <a:spcPts val="601"/>
              </a:spcAft>
              <a:buSzPct val="100014"/>
              <a:buBlip>
                <a:blip r:embed="rId2"/>
              </a:buBlip>
            </a:pPr>
            <a:r>
              <a:rPr lang="zh-TW" sz="28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以下情形違反試場規則</a:t>
            </a:r>
            <a:r>
              <a:rPr lang="zh-TW" sz="2800" b="0" strike="noStrike" spc="-1">
                <a:solidFill>
                  <a:srgbClr val="000000"/>
                </a:solidFill>
                <a:latin typeface="Times New Roman"/>
                <a:ea typeface="DFKai-SB"/>
              </a:rPr>
              <a:t>，</a:t>
            </a:r>
            <a:r>
              <a:rPr lang="zh-TW" sz="2800" b="1" u="sng" strike="noStrike" spc="-1">
                <a:solidFill>
                  <a:srgbClr val="FF0000"/>
                </a:solidFill>
                <a:uFillTx/>
                <a:latin typeface="Times New Roman"/>
                <a:ea typeface="DFKai-SB"/>
              </a:rPr>
              <a:t>數學科</a:t>
            </a:r>
            <a:r>
              <a:rPr lang="zh-TW" sz="2800" b="0" strike="noStrike" spc="-1">
                <a:solidFill>
                  <a:srgbClr val="000000"/>
                </a:solidFill>
                <a:latin typeface="Times New Roman"/>
                <a:ea typeface="DFKai-SB"/>
              </a:rPr>
              <a:t>考試不予計列等級</a:t>
            </a:r>
            <a:r>
              <a:rPr lang="zh-TW" sz="28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：</a:t>
            </a:r>
            <a:endParaRPr lang="en-US" sz="2800" b="0" strike="noStrike" spc="-1">
              <a:latin typeface="Arial"/>
            </a:endParaRPr>
          </a:p>
          <a:p>
            <a:pPr marL="914400" lvl="1" indent="-228600" algn="just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zh-TW" sz="2400" b="0" strike="noStrike" spc="-1">
                <a:solidFill>
                  <a:srgbClr val="FF0000"/>
                </a:solidFill>
                <a:latin typeface="Times New Roman"/>
                <a:ea typeface="標楷體"/>
              </a:rPr>
              <a:t>故意挖補、汙損、折疊答案卷</a:t>
            </a:r>
            <a:endParaRPr lang="en-US" sz="2400" b="0" strike="noStrike" spc="-1">
              <a:latin typeface="Arial"/>
            </a:endParaRPr>
          </a:p>
          <a:p>
            <a:pPr marL="914400" lvl="1" indent="-228600" algn="just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zh-TW" sz="2400" b="0" strike="noStrike" spc="-1">
                <a:solidFill>
                  <a:srgbClr val="FF0000"/>
                </a:solidFill>
                <a:latin typeface="Times New Roman"/>
                <a:ea typeface="標楷體"/>
              </a:rPr>
              <a:t>於答案卷上作標記</a:t>
            </a:r>
            <a:r>
              <a:rPr lang="zh-TW" sz="2400" b="0" strike="noStrike" spc="-1">
                <a:solidFill>
                  <a:srgbClr val="FF0000"/>
                </a:solidFill>
                <a:latin typeface="Times New Roman"/>
                <a:ea typeface="DFKai-SB"/>
              </a:rPr>
              <a:t>（包含畫記與題目無關的</a:t>
            </a:r>
            <a:r>
              <a:rPr lang="zh-TW" sz="2800" b="0" strike="noStrike" spc="-1">
                <a:solidFill>
                  <a:srgbClr val="FF0000"/>
                </a:solidFill>
                <a:latin typeface="Times New Roman"/>
                <a:ea typeface="DFKai-SB"/>
              </a:rPr>
              <a:t>文字、</a:t>
            </a:r>
            <a:r>
              <a:rPr lang="zh-TW" sz="2400" b="0" strike="noStrike" spc="-1">
                <a:solidFill>
                  <a:srgbClr val="FF0000"/>
                </a:solidFill>
                <a:latin typeface="Times New Roman"/>
                <a:ea typeface="DFKai-SB"/>
              </a:rPr>
              <a:t>圖形</a:t>
            </a:r>
            <a:r>
              <a:rPr lang="zh-TW" sz="2800" b="0" strike="noStrike" spc="-1">
                <a:solidFill>
                  <a:srgbClr val="FF0000"/>
                </a:solidFill>
                <a:latin typeface="Times New Roman"/>
                <a:ea typeface="DFKai-SB"/>
              </a:rPr>
              <a:t>或</a:t>
            </a:r>
            <a:r>
              <a:rPr lang="zh-TW" sz="2400" b="0" strike="noStrike" spc="-1">
                <a:solidFill>
                  <a:srgbClr val="FF0000"/>
                </a:solidFill>
                <a:latin typeface="Times New Roman"/>
                <a:ea typeface="DFKai-SB"/>
              </a:rPr>
              <a:t>符號）</a:t>
            </a:r>
            <a:r>
              <a:rPr lang="zh-TW" sz="2400" b="0" strike="noStrike" spc="-1">
                <a:solidFill>
                  <a:srgbClr val="FF0000"/>
                </a:solidFill>
                <a:latin typeface="Times New Roman"/>
                <a:ea typeface="標楷體"/>
              </a:rPr>
              <a:t>、顯示自己身分</a:t>
            </a:r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標題 1"/>
          <p:cNvSpPr txBox="1"/>
          <p:nvPr/>
        </p:nvSpPr>
        <p:spPr>
          <a:xfrm>
            <a:off x="838080" y="13320"/>
            <a:ext cx="10515600" cy="132552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zh-TW" sz="4800" b="1" strike="noStrike" spc="-1">
                <a:solidFill>
                  <a:srgbClr val="000000"/>
                </a:solidFill>
                <a:latin typeface="標楷體"/>
                <a:ea typeface="標楷體"/>
              </a:rPr>
              <a:t>規劃作答區方式</a:t>
            </a:r>
            <a:endParaRPr lang="en-US" sz="4800" b="0" strike="noStrike" spc="-1">
              <a:latin typeface="Arial"/>
            </a:endParaRPr>
          </a:p>
        </p:txBody>
      </p:sp>
      <p:sp>
        <p:nvSpPr>
          <p:cNvPr id="1574" name="內容版面配置區 2"/>
          <p:cNvSpPr txBox="1"/>
          <p:nvPr/>
        </p:nvSpPr>
        <p:spPr>
          <a:xfrm>
            <a:off x="7197120" y="1338840"/>
            <a:ext cx="3805200" cy="4525920"/>
          </a:xfrm>
          <a:prstGeom prst="rect">
            <a:avLst/>
          </a:prstGeom>
          <a:noFill/>
          <a:ln w="12600">
            <a:noFill/>
          </a:ln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zh-TW" sz="3200" b="0" strike="noStrike" spc="-1">
                <a:solidFill>
                  <a:srgbClr val="000000"/>
                </a:solidFill>
                <a:latin typeface="標楷體"/>
                <a:ea typeface="標楷體"/>
              </a:rPr>
              <a:t>標示作答順序，並劃分區塊，充分利用作答區。</a:t>
            </a:r>
            <a:endParaRPr lang="en-US" sz="3200" b="0" strike="noStrike" spc="-1">
              <a:latin typeface="Arial"/>
            </a:endParaRPr>
          </a:p>
        </p:txBody>
      </p:sp>
      <p:pic>
        <p:nvPicPr>
          <p:cNvPr id="1575" name="圖片 6" descr="一張含有 文字, 筆跡, 寫生, 字型 的圖片&#10;&#10;自動產生的描述"/>
          <p:cNvPicPr/>
          <p:nvPr/>
        </p:nvPicPr>
        <p:blipFill>
          <a:blip r:embed="rId2"/>
          <a:stretch/>
        </p:blipFill>
        <p:spPr>
          <a:xfrm>
            <a:off x="838080" y="1345680"/>
            <a:ext cx="5891400" cy="5248440"/>
          </a:xfrm>
          <a:prstGeom prst="rect">
            <a:avLst/>
          </a:prstGeom>
          <a:ln w="15840">
            <a:solidFill>
              <a:srgbClr val="FF0000"/>
            </a:solidFill>
            <a:miter/>
          </a:ln>
        </p:spPr>
      </p:pic>
      <p:sp>
        <p:nvSpPr>
          <p:cNvPr id="1576" name="投影片編號版面配置區 1"/>
          <p:cNvSpPr txBox="1"/>
          <p:nvPr/>
        </p:nvSpPr>
        <p:spPr>
          <a:xfrm>
            <a:off x="11728080" y="6383880"/>
            <a:ext cx="525600" cy="365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65E067A7-EAB3-4FB9-A8E9-727296F18B4A}" type="slidenum">
              <a:rPr lang="en-US" sz="1600" b="0" strike="noStrike" spc="-1">
                <a:solidFill>
                  <a:srgbClr val="000000"/>
                </a:solidFill>
                <a:latin typeface="Arial"/>
              </a:rPr>
              <a:t>13</a:t>
            </a:fld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標題 1"/>
          <p:cNvSpPr txBox="1"/>
          <p:nvPr/>
        </p:nvSpPr>
        <p:spPr>
          <a:xfrm>
            <a:off x="838080" y="13320"/>
            <a:ext cx="10515600" cy="132552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zh-TW" sz="4800" b="1" strike="noStrike" spc="-1">
                <a:solidFill>
                  <a:srgbClr val="000000"/>
                </a:solidFill>
                <a:latin typeface="標楷體"/>
                <a:ea typeface="標楷體"/>
              </a:rPr>
              <a:t>規劃作答區方式</a:t>
            </a:r>
            <a:endParaRPr lang="en-US" sz="4800" b="0" strike="noStrike" spc="-1">
              <a:latin typeface="Arial"/>
            </a:endParaRPr>
          </a:p>
        </p:txBody>
      </p:sp>
      <p:sp>
        <p:nvSpPr>
          <p:cNvPr id="1578" name="內容版面配置區 2"/>
          <p:cNvSpPr txBox="1"/>
          <p:nvPr/>
        </p:nvSpPr>
        <p:spPr>
          <a:xfrm>
            <a:off x="7196760" y="1346040"/>
            <a:ext cx="3808440" cy="4525920"/>
          </a:xfrm>
          <a:prstGeom prst="rect">
            <a:avLst/>
          </a:prstGeom>
          <a:noFill/>
          <a:ln w="12600">
            <a:noFill/>
          </a:ln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zh-TW" sz="3200" b="0" strike="noStrike" spc="-1">
                <a:solidFill>
                  <a:srgbClr val="000000"/>
                </a:solidFill>
                <a:latin typeface="標楷體"/>
                <a:ea typeface="標楷體"/>
              </a:rPr>
              <a:t>劃分作答區塊，充分利用作答區。</a:t>
            </a:r>
            <a:endParaRPr lang="en-US" sz="3200" b="0" strike="noStrike" spc="-1">
              <a:latin typeface="Arial"/>
            </a:endParaRPr>
          </a:p>
        </p:txBody>
      </p:sp>
      <p:pic>
        <p:nvPicPr>
          <p:cNvPr id="1579" name="圖片 3" descr="一張含有 文字, 筆跡, 圖表, 字型 的圖片&#10;&#10;自動產生的描述"/>
          <p:cNvPicPr/>
          <p:nvPr/>
        </p:nvPicPr>
        <p:blipFill>
          <a:blip r:embed="rId2"/>
          <a:stretch/>
        </p:blipFill>
        <p:spPr>
          <a:xfrm>
            <a:off x="838080" y="1346040"/>
            <a:ext cx="5867280" cy="5186880"/>
          </a:xfrm>
          <a:prstGeom prst="rect">
            <a:avLst/>
          </a:prstGeom>
          <a:ln w="15840">
            <a:solidFill>
              <a:srgbClr val="FF0000"/>
            </a:solidFill>
            <a:miter/>
          </a:ln>
        </p:spPr>
      </p:pic>
      <p:sp>
        <p:nvSpPr>
          <p:cNvPr id="1580" name="投影片編號版面配置區 1"/>
          <p:cNvSpPr txBox="1"/>
          <p:nvPr/>
        </p:nvSpPr>
        <p:spPr>
          <a:xfrm>
            <a:off x="11728080" y="6383880"/>
            <a:ext cx="525600" cy="365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3C1C68C3-FAD0-4482-AF02-0A502630DC4D}" type="slidenum">
              <a:rPr lang="en-US" sz="1600" b="0" strike="noStrike" spc="-1">
                <a:solidFill>
                  <a:srgbClr val="000000"/>
                </a:solidFill>
                <a:latin typeface="Arial"/>
              </a:rPr>
              <a:t>14</a:t>
            </a:fld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標題 1"/>
          <p:cNvSpPr txBox="1"/>
          <p:nvPr/>
        </p:nvSpPr>
        <p:spPr>
          <a:xfrm>
            <a:off x="842040" y="13320"/>
            <a:ext cx="10511640" cy="132552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zh-TW" sz="3600" b="1" strike="noStrike" spc="-1">
                <a:solidFill>
                  <a:srgbClr val="000000"/>
                </a:solidFill>
                <a:latin typeface="Times New Roman"/>
                <a:ea typeface="DFKai-SB"/>
              </a:rPr>
              <a:t>若使用試題未提供的標號（如：</a:t>
            </a:r>
            <a:r>
              <a:rPr lang="en-US" sz="3600" b="1" strike="noStrike" spc="-1">
                <a:solidFill>
                  <a:srgbClr val="000000"/>
                </a:solidFill>
                <a:latin typeface="Times New Roman"/>
                <a:ea typeface="標楷體"/>
              </a:rPr>
              <a:t>A</a:t>
            </a:r>
            <a:r>
              <a:rPr lang="zh-TW" sz="3600" b="1" strike="noStrike" spc="-1">
                <a:solidFill>
                  <a:srgbClr val="000000"/>
                </a:solidFill>
                <a:latin typeface="Times New Roman"/>
                <a:ea typeface="DFKai-SB"/>
              </a:rPr>
              <a:t>、</a:t>
            </a:r>
            <a:r>
              <a:rPr lang="en-US" sz="3600" b="1" strike="noStrike" spc="-1">
                <a:solidFill>
                  <a:srgbClr val="000000"/>
                </a:solidFill>
                <a:latin typeface="Times New Roman"/>
                <a:ea typeface="標楷體"/>
              </a:rPr>
              <a:t>B</a:t>
            </a:r>
            <a:r>
              <a:rPr lang="zh-TW" sz="3600" b="1" strike="noStrike" spc="-1">
                <a:solidFill>
                  <a:srgbClr val="000000"/>
                </a:solidFill>
                <a:latin typeface="Times New Roman"/>
                <a:ea typeface="DFKai-SB"/>
              </a:rPr>
              <a:t>、</a:t>
            </a:r>
            <a:r>
              <a:rPr lang="en-US" sz="3600" b="1" strike="noStrike" spc="-1">
                <a:solidFill>
                  <a:srgbClr val="000000"/>
                </a:solidFill>
                <a:latin typeface="Times New Roman"/>
                <a:ea typeface="標楷體"/>
              </a:rPr>
              <a:t>C</a:t>
            </a:r>
            <a:r>
              <a:rPr lang="en-US" sz="3600" b="1" strike="noStrike" spc="-1">
                <a:solidFill>
                  <a:srgbClr val="000000"/>
                </a:solidFill>
                <a:latin typeface="標楷體"/>
                <a:ea typeface="DFKai-SB"/>
              </a:rPr>
              <a:t>)</a:t>
            </a:r>
            <a:r>
              <a:rPr lang="zh-TW" sz="3600" b="1" strike="noStrike" spc="-1">
                <a:solidFill>
                  <a:srgbClr val="000000"/>
                </a:solidFill>
                <a:latin typeface="標楷體"/>
                <a:ea typeface="DFKai-SB"/>
              </a:rPr>
              <a:t>，</a:t>
            </a:r>
            <a:br/>
            <a:r>
              <a:rPr lang="zh-TW" sz="3600" b="1" strike="noStrike" spc="-1">
                <a:solidFill>
                  <a:srgbClr val="000000"/>
                </a:solidFill>
                <a:latin typeface="標楷體"/>
                <a:ea typeface="DFKai-SB"/>
              </a:rPr>
              <a:t>應將這些標號清楚</a:t>
            </a:r>
            <a:r>
              <a:rPr lang="zh-TW" sz="3600" b="1" strike="noStrike" spc="-1">
                <a:solidFill>
                  <a:srgbClr val="000000"/>
                </a:solidFill>
                <a:latin typeface="Times New Roman"/>
                <a:ea typeface="DFKai-SB"/>
              </a:rPr>
              <a:t>標示</a:t>
            </a:r>
            <a:r>
              <a:rPr lang="zh-TW" sz="3600" b="1" strike="noStrike" spc="-1">
                <a:solidFill>
                  <a:srgbClr val="000000"/>
                </a:solidFill>
                <a:latin typeface="標楷體"/>
                <a:ea typeface="DFKai-SB"/>
              </a:rPr>
              <a:t>在作答區內的圖形上</a:t>
            </a:r>
            <a:endParaRPr lang="en-US" sz="3600" b="0" strike="noStrike" spc="-1">
              <a:latin typeface="Arial"/>
            </a:endParaRPr>
          </a:p>
        </p:txBody>
      </p:sp>
      <p:pic>
        <p:nvPicPr>
          <p:cNvPr id="1582" name="圖片 1" descr="一張含有 文字, 筆跡, 字型, 寫生 的圖片&#10;&#10;自動產生的描述"/>
          <p:cNvPicPr/>
          <p:nvPr/>
        </p:nvPicPr>
        <p:blipFill>
          <a:blip r:embed="rId2"/>
          <a:stretch/>
        </p:blipFill>
        <p:spPr>
          <a:xfrm>
            <a:off x="6494400" y="1343520"/>
            <a:ext cx="4865400" cy="4860000"/>
          </a:xfrm>
          <a:prstGeom prst="rect">
            <a:avLst/>
          </a:prstGeom>
          <a:ln w="15840">
            <a:solidFill>
              <a:srgbClr val="FF0000"/>
            </a:solidFill>
            <a:miter/>
          </a:ln>
        </p:spPr>
      </p:pic>
      <p:sp>
        <p:nvSpPr>
          <p:cNvPr id="1583" name="投影片編號版面配置區 1"/>
          <p:cNvSpPr txBox="1"/>
          <p:nvPr/>
        </p:nvSpPr>
        <p:spPr>
          <a:xfrm>
            <a:off x="11728080" y="6383880"/>
            <a:ext cx="525600" cy="365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4D96E29-4AE7-43B5-8A49-C04CE5D3937D}" type="slidenum">
              <a:rPr lang="en-US" sz="1600" b="0" strike="noStrike" spc="-1">
                <a:solidFill>
                  <a:srgbClr val="000000"/>
                </a:solidFill>
                <a:latin typeface="Arial"/>
              </a:rPr>
              <a:t>15</a:t>
            </a:fld>
            <a:endParaRPr lang="en-US" sz="1600" b="0" strike="noStrike" spc="-1">
              <a:latin typeface="Arial"/>
            </a:endParaRPr>
          </a:p>
        </p:txBody>
      </p:sp>
      <p:pic>
        <p:nvPicPr>
          <p:cNvPr id="1584" name="圖片 3" descr="一張含有 文字, 螢幕擷取畫面, 圖表, 數字 的圖片&#10;&#10;自動產生的描述"/>
          <p:cNvPicPr/>
          <p:nvPr/>
        </p:nvPicPr>
        <p:blipFill>
          <a:blip r:embed="rId3"/>
          <a:stretch/>
        </p:blipFill>
        <p:spPr>
          <a:xfrm>
            <a:off x="842040" y="1345680"/>
            <a:ext cx="5121000" cy="551808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標題 1"/>
          <p:cNvSpPr txBox="1"/>
          <p:nvPr/>
        </p:nvSpPr>
        <p:spPr>
          <a:xfrm>
            <a:off x="838080" y="13320"/>
            <a:ext cx="10515600" cy="132552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zh-TW" sz="4800" b="1" strike="noStrike" spc="-1">
                <a:solidFill>
                  <a:srgbClr val="000000"/>
                </a:solidFill>
                <a:latin typeface="Times New Roman"/>
                <a:ea typeface="DFKai-SB"/>
              </a:rPr>
              <a:t>可能影響得分的情形 </a:t>
            </a:r>
            <a:r>
              <a:rPr lang="en-US" sz="4800" b="1" strike="noStrike" spc="-1">
                <a:solidFill>
                  <a:srgbClr val="000000"/>
                </a:solidFill>
                <a:latin typeface="Times New Roman"/>
                <a:ea typeface="DFKai-SB"/>
              </a:rPr>
              <a:t>—</a:t>
            </a:r>
            <a:r>
              <a:rPr lang="zh-TW" sz="2800" b="1" strike="noStrike" spc="-1">
                <a:solidFill>
                  <a:srgbClr val="000000"/>
                </a:solidFill>
                <a:latin typeface="Times New Roman"/>
                <a:ea typeface="DFKai-SB"/>
              </a:rPr>
              <a:t>超出格線</a:t>
            </a:r>
            <a:endParaRPr lang="en-US" sz="2800" b="0" strike="noStrike" spc="-1">
              <a:latin typeface="Arial"/>
            </a:endParaRPr>
          </a:p>
        </p:txBody>
      </p:sp>
      <p:pic>
        <p:nvPicPr>
          <p:cNvPr id="1586" name="內容版面配置區 3" descr="一張含有 文字, 筆跡, 字型, 圖畫 的圖片&#10;&#10;自動產生的描述"/>
          <p:cNvPicPr/>
          <p:nvPr/>
        </p:nvPicPr>
        <p:blipFill>
          <a:blip r:embed="rId2"/>
          <a:stretch/>
        </p:blipFill>
        <p:spPr>
          <a:xfrm>
            <a:off x="3672360" y="1344960"/>
            <a:ext cx="4860000" cy="4860000"/>
          </a:xfrm>
          <a:prstGeom prst="rect">
            <a:avLst/>
          </a:prstGeom>
          <a:ln w="15840">
            <a:solidFill>
              <a:srgbClr val="FF0000"/>
            </a:solidFill>
            <a:miter/>
          </a:ln>
        </p:spPr>
      </p:pic>
      <p:sp>
        <p:nvSpPr>
          <p:cNvPr id="1587" name="投影片編號版面配置區 1"/>
          <p:cNvSpPr txBox="1"/>
          <p:nvPr/>
        </p:nvSpPr>
        <p:spPr>
          <a:xfrm>
            <a:off x="11728080" y="6383880"/>
            <a:ext cx="525600" cy="365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0CB1E854-21A6-410D-BF66-8DA580D5DB86}" type="slidenum">
              <a:rPr lang="en-US" sz="1600" b="0" strike="noStrike" spc="-1">
                <a:solidFill>
                  <a:srgbClr val="000000"/>
                </a:solidFill>
                <a:latin typeface="Arial"/>
              </a:rPr>
              <a:t>16</a:t>
            </a:fld>
            <a:endParaRPr lang="en-US" sz="1600" b="0" strike="noStrike" spc="-1">
              <a:latin typeface="Arial"/>
            </a:endParaRPr>
          </a:p>
        </p:txBody>
      </p:sp>
      <p:sp>
        <p:nvSpPr>
          <p:cNvPr id="1588" name="橢圓 2"/>
          <p:cNvSpPr/>
          <p:nvPr/>
        </p:nvSpPr>
        <p:spPr>
          <a:xfrm>
            <a:off x="4473720" y="5715000"/>
            <a:ext cx="3571200" cy="852840"/>
          </a:xfrm>
          <a:custGeom>
            <a:avLst/>
            <a:gdLst/>
            <a:ahLst/>
            <a:cxnLst/>
            <a:rect l="l" t="t" r="r" b="b"/>
            <a:pathLst>
              <a:path w="90419" h="21600">
                <a:moveTo>
                  <a:pt x="0" y="10800"/>
                </a:moveTo>
                <a:close/>
              </a:path>
            </a:pathLst>
          </a:custGeom>
          <a:noFill/>
          <a:ln w="2844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標題 1"/>
          <p:cNvSpPr txBox="1"/>
          <p:nvPr/>
        </p:nvSpPr>
        <p:spPr>
          <a:xfrm>
            <a:off x="838080" y="13320"/>
            <a:ext cx="10515600" cy="132552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rmAutofit fontScale="93000"/>
          </a:bodyPr>
          <a:lstStyle/>
          <a:p>
            <a:pPr algn="r">
              <a:lnSpc>
                <a:spcPct val="90000"/>
              </a:lnSpc>
            </a:pPr>
            <a:r>
              <a:rPr lang="zh-TW" sz="4800" b="1" strike="noStrike" spc="-1">
                <a:solidFill>
                  <a:srgbClr val="000000"/>
                </a:solidFill>
                <a:latin typeface="標楷體"/>
                <a:ea typeface="DFKai-SB"/>
              </a:rPr>
              <a:t>可能影響得分的情形</a:t>
            </a:r>
            <a:r>
              <a:rPr lang="en-US" sz="4800" b="1" strike="noStrike" spc="-1">
                <a:solidFill>
                  <a:srgbClr val="000000"/>
                </a:solidFill>
                <a:latin typeface="Times New Roman"/>
                <a:ea typeface="DFKai-SB"/>
              </a:rPr>
              <a:t> —</a:t>
            </a:r>
            <a:r>
              <a:rPr lang="zh-TW" sz="2800" b="1" strike="noStrike" spc="-1">
                <a:solidFill>
                  <a:srgbClr val="000000"/>
                </a:solidFill>
                <a:latin typeface="標楷體"/>
                <a:ea typeface="DFKai-SB"/>
              </a:rPr>
              <a:t>使用到原試題圖形上未標示的輔助線段（如：   </a:t>
            </a:r>
            <a:r>
              <a:rPr lang="en-US" sz="2800" b="1" strike="noStrike" spc="-1">
                <a:solidFill>
                  <a:srgbClr val="000000"/>
                </a:solidFill>
                <a:latin typeface="標楷體"/>
                <a:ea typeface="DFKai-SB"/>
              </a:rPr>
              <a:t>)</a:t>
            </a:r>
            <a:r>
              <a:rPr lang="zh-TW" sz="2800" b="1" strike="noStrike" spc="-1">
                <a:solidFill>
                  <a:srgbClr val="000000"/>
                </a:solidFill>
                <a:latin typeface="標楷體"/>
                <a:ea typeface="DFKai-SB"/>
              </a:rPr>
              <a:t>，但未將該線段清楚標示在作答區內的圖形上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590" name="投影片編號版面配置區 1"/>
          <p:cNvSpPr txBox="1"/>
          <p:nvPr/>
        </p:nvSpPr>
        <p:spPr>
          <a:xfrm>
            <a:off x="11728080" y="6383880"/>
            <a:ext cx="525600" cy="365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93C8B94-1673-4526-92E1-38BDD661EFBB}" type="slidenum">
              <a:rPr lang="en-US" sz="1600" b="0" strike="noStrike" spc="-1">
                <a:solidFill>
                  <a:srgbClr val="000000"/>
                </a:solidFill>
                <a:latin typeface="Arial"/>
              </a:rPr>
              <a:t>17</a:t>
            </a:fld>
            <a:endParaRPr lang="en-US" sz="1600" b="0" strike="noStrike" spc="-1">
              <a:latin typeface="Arial"/>
            </a:endParaRPr>
          </a:p>
        </p:txBody>
      </p:sp>
      <p:pic>
        <p:nvPicPr>
          <p:cNvPr id="1591" name="圖片 3"/>
          <p:cNvPicPr/>
          <p:nvPr/>
        </p:nvPicPr>
        <p:blipFill>
          <a:blip r:embed="rId2"/>
          <a:stretch/>
        </p:blipFill>
        <p:spPr>
          <a:xfrm>
            <a:off x="4189320" y="727200"/>
            <a:ext cx="600120" cy="409680"/>
          </a:xfrm>
          <a:prstGeom prst="rect">
            <a:avLst/>
          </a:prstGeom>
          <a:ln w="12600">
            <a:noFill/>
          </a:ln>
        </p:spPr>
      </p:pic>
      <p:pic>
        <p:nvPicPr>
          <p:cNvPr id="1592" name="圖片 7" descr="一張含有 文字, 螢幕擷取畫面, 字型, 圖表 的圖片&#10;&#10;自動產生的描述"/>
          <p:cNvPicPr/>
          <p:nvPr/>
        </p:nvPicPr>
        <p:blipFill>
          <a:blip r:embed="rId3"/>
          <a:stretch/>
        </p:blipFill>
        <p:spPr>
          <a:xfrm>
            <a:off x="318240" y="1344240"/>
            <a:ext cx="6133320" cy="5398920"/>
          </a:xfrm>
          <a:prstGeom prst="rect">
            <a:avLst/>
          </a:prstGeom>
          <a:ln w="12600">
            <a:noFill/>
          </a:ln>
        </p:spPr>
      </p:pic>
      <p:grpSp>
        <p:nvGrpSpPr>
          <p:cNvPr id="1593" name="群組 5"/>
          <p:cNvGrpSpPr/>
          <p:nvPr/>
        </p:nvGrpSpPr>
        <p:grpSpPr>
          <a:xfrm>
            <a:off x="6773040" y="1344960"/>
            <a:ext cx="4859280" cy="4860000"/>
            <a:chOff x="6773040" y="1344960"/>
            <a:chExt cx="4859280" cy="4860000"/>
          </a:xfrm>
        </p:grpSpPr>
        <p:pic>
          <p:nvPicPr>
            <p:cNvPr id="1594" name="圖片 1" descr="一張含有 文字, 字型, 筆跡, 螢幕擷取畫面 的圖片&#10;&#10;自動產生的描述"/>
            <p:cNvPicPr/>
            <p:nvPr/>
          </p:nvPicPr>
          <p:blipFill>
            <a:blip r:embed="rId4"/>
            <a:stretch/>
          </p:blipFill>
          <p:spPr>
            <a:xfrm>
              <a:off x="6773040" y="1344960"/>
              <a:ext cx="4859280" cy="4860000"/>
            </a:xfrm>
            <a:prstGeom prst="rect">
              <a:avLst/>
            </a:prstGeom>
            <a:ln w="15840">
              <a:solidFill>
                <a:srgbClr val="FF0000"/>
              </a:solidFill>
              <a:miter/>
            </a:ln>
          </p:spPr>
        </p:pic>
        <p:pic>
          <p:nvPicPr>
            <p:cNvPr id="1595" name="圖片 2"/>
            <p:cNvPicPr/>
            <p:nvPr/>
          </p:nvPicPr>
          <p:blipFill>
            <a:blip r:embed="rId5"/>
            <a:stretch/>
          </p:blipFill>
          <p:spPr>
            <a:xfrm>
              <a:off x="7642080" y="1564200"/>
              <a:ext cx="1836000" cy="47628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596" name="圖片 12"/>
            <p:cNvPicPr/>
            <p:nvPr/>
          </p:nvPicPr>
          <p:blipFill>
            <a:blip r:embed="rId5"/>
            <a:stretch/>
          </p:blipFill>
          <p:spPr>
            <a:xfrm>
              <a:off x="7807680" y="1918800"/>
              <a:ext cx="219960" cy="476280"/>
            </a:xfrm>
            <a:prstGeom prst="rect">
              <a:avLst/>
            </a:prstGeom>
            <a:ln w="12600"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標題 1"/>
          <p:cNvSpPr txBox="1"/>
          <p:nvPr/>
        </p:nvSpPr>
        <p:spPr>
          <a:xfrm>
            <a:off x="838080" y="13320"/>
            <a:ext cx="10515600" cy="132552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zh-TW" sz="4800" b="1" strike="noStrike" spc="-1">
                <a:solidFill>
                  <a:srgbClr val="000000"/>
                </a:solidFill>
                <a:latin typeface="Times New Roman"/>
                <a:ea typeface="DFKai-SB"/>
              </a:rPr>
              <a:t>不予計列等級的情形 </a:t>
            </a:r>
            <a:r>
              <a:rPr lang="en-US" sz="4800" b="1" strike="noStrike" spc="-1">
                <a:solidFill>
                  <a:srgbClr val="000000"/>
                </a:solidFill>
                <a:latin typeface="Times New Roman"/>
                <a:ea typeface="標楷體"/>
              </a:rPr>
              <a:t>—</a:t>
            </a:r>
            <a:r>
              <a:rPr lang="zh-TW" sz="3100" b="1" strike="noStrike" spc="-1">
                <a:solidFill>
                  <a:srgbClr val="000000"/>
                </a:solidFill>
                <a:latin typeface="Calibri Light"/>
                <a:ea typeface="DFKai-SB"/>
              </a:rPr>
              <a:t>畫記與題目無關的圖形</a:t>
            </a:r>
            <a:endParaRPr lang="en-US" sz="3100" b="0" strike="noStrike" spc="-1">
              <a:latin typeface="Arial"/>
            </a:endParaRPr>
          </a:p>
        </p:txBody>
      </p:sp>
      <p:pic>
        <p:nvPicPr>
          <p:cNvPr id="1598" name="圖片 3" descr="一張含有 寫生, 圖畫, 線條藝術, 藝術 的圖片&#10;&#10;自動產生的描述"/>
          <p:cNvPicPr/>
          <p:nvPr/>
        </p:nvPicPr>
        <p:blipFill>
          <a:blip r:embed="rId2"/>
          <a:stretch/>
        </p:blipFill>
        <p:spPr>
          <a:xfrm>
            <a:off x="3659760" y="1345680"/>
            <a:ext cx="4866480" cy="4860000"/>
          </a:xfrm>
          <a:prstGeom prst="rect">
            <a:avLst/>
          </a:prstGeom>
          <a:ln w="15840">
            <a:solidFill>
              <a:srgbClr val="FF0000"/>
            </a:solidFill>
            <a:miter/>
          </a:ln>
        </p:spPr>
      </p:pic>
      <p:sp>
        <p:nvSpPr>
          <p:cNvPr id="1599" name="投影片編號版面配置區 1"/>
          <p:cNvSpPr txBox="1"/>
          <p:nvPr/>
        </p:nvSpPr>
        <p:spPr>
          <a:xfrm>
            <a:off x="11728080" y="6383880"/>
            <a:ext cx="525600" cy="365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99E335E-DC13-4764-9282-6C9B6B434268}" type="slidenum">
              <a:rPr lang="en-US" sz="1600" b="0" strike="noStrike" spc="-1">
                <a:solidFill>
                  <a:srgbClr val="000000"/>
                </a:solidFill>
                <a:latin typeface="Arial"/>
              </a:rPr>
              <a:t>18</a:t>
            </a:fld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標題 1"/>
          <p:cNvSpPr txBox="1"/>
          <p:nvPr/>
        </p:nvSpPr>
        <p:spPr>
          <a:xfrm>
            <a:off x="281520" y="13320"/>
            <a:ext cx="11623320" cy="132552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zh-TW" sz="4800" b="1" strike="noStrike" spc="-1">
                <a:solidFill>
                  <a:srgbClr val="000000"/>
                </a:solidFill>
                <a:latin typeface="Times New Roman"/>
                <a:ea typeface="DFKai-SB"/>
              </a:rPr>
              <a:t>不予計列等級的情形</a:t>
            </a:r>
            <a:r>
              <a:rPr lang="en-US" sz="4800" b="0" strike="noStrike" spc="-1">
                <a:solidFill>
                  <a:srgbClr val="000000"/>
                </a:solidFill>
                <a:latin typeface="Times New Roman"/>
                <a:ea typeface="DFKai-SB"/>
              </a:rPr>
              <a:t> </a:t>
            </a:r>
            <a:r>
              <a:rPr lang="en-US" sz="4800" b="1" strike="noStrike" spc="-1">
                <a:solidFill>
                  <a:srgbClr val="000000"/>
                </a:solidFill>
                <a:latin typeface="Times New Roman"/>
                <a:ea typeface="標楷體"/>
              </a:rPr>
              <a:t>—</a:t>
            </a:r>
            <a:r>
              <a:rPr lang="zh-TW" sz="3100" b="1" strike="noStrike" spc="-1">
                <a:solidFill>
                  <a:srgbClr val="000000"/>
                </a:solidFill>
                <a:latin typeface="Calibri Light"/>
                <a:ea typeface="DFKai-SB"/>
              </a:rPr>
              <a:t>畫記與題目無關的圖形或符號</a:t>
            </a:r>
            <a:endParaRPr lang="en-US" sz="3100" b="0" strike="noStrike" spc="-1">
              <a:latin typeface="Arial"/>
            </a:endParaRPr>
          </a:p>
        </p:txBody>
      </p:sp>
      <p:pic>
        <p:nvPicPr>
          <p:cNvPr id="1601" name="圖片 3" descr="一張含有 文字, 筆跡, 字型, 書法 的圖片&#10;&#10;自動產生的描述"/>
          <p:cNvPicPr/>
          <p:nvPr/>
        </p:nvPicPr>
        <p:blipFill>
          <a:blip r:embed="rId2"/>
          <a:stretch/>
        </p:blipFill>
        <p:spPr>
          <a:xfrm>
            <a:off x="3663360" y="1344960"/>
            <a:ext cx="4869360" cy="4860000"/>
          </a:xfrm>
          <a:prstGeom prst="rect">
            <a:avLst/>
          </a:prstGeom>
          <a:ln w="15840">
            <a:solidFill>
              <a:srgbClr val="FF0000"/>
            </a:solidFill>
            <a:miter/>
          </a:ln>
        </p:spPr>
      </p:pic>
      <p:sp>
        <p:nvSpPr>
          <p:cNvPr id="1602" name="投影片編號版面配置區 1"/>
          <p:cNvSpPr txBox="1"/>
          <p:nvPr/>
        </p:nvSpPr>
        <p:spPr>
          <a:xfrm>
            <a:off x="11728080" y="6383880"/>
            <a:ext cx="525600" cy="365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76B0E809-B84F-4272-84CD-62512D21DD60}" type="slidenum">
              <a:rPr lang="en-US" sz="1600" b="0" strike="noStrike" spc="-1">
                <a:solidFill>
                  <a:srgbClr val="000000"/>
                </a:solidFill>
                <a:latin typeface="Arial"/>
              </a:rPr>
              <a:t>19</a:t>
            </a:fld>
            <a:endParaRPr lang="en-US" sz="1600" b="0" strike="noStrike" spc="-1">
              <a:latin typeface="Arial"/>
            </a:endParaRPr>
          </a:p>
        </p:txBody>
      </p:sp>
      <p:sp>
        <p:nvSpPr>
          <p:cNvPr id="1603" name="橢圓 3"/>
          <p:cNvSpPr/>
          <p:nvPr/>
        </p:nvSpPr>
        <p:spPr>
          <a:xfrm>
            <a:off x="7324920" y="2199960"/>
            <a:ext cx="1100880" cy="791640"/>
          </a:xfrm>
          <a:custGeom>
            <a:avLst/>
            <a:gdLst/>
            <a:ahLst/>
            <a:cxnLst/>
            <a:rect l="l" t="t" r="r" b="b"/>
            <a:pathLst>
              <a:path w="30034" h="21600">
                <a:moveTo>
                  <a:pt x="0" y="10800"/>
                </a:moveTo>
                <a:close/>
              </a:path>
            </a:pathLst>
          </a:custGeom>
          <a:noFill/>
          <a:ln w="2844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標題 4"/>
          <p:cNvSpPr txBox="1"/>
          <p:nvPr/>
        </p:nvSpPr>
        <p:spPr>
          <a:xfrm>
            <a:off x="838080" y="1421640"/>
            <a:ext cx="10515600" cy="132552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zh-TW" sz="4400" b="1" strike="noStrike" spc="-1">
                <a:solidFill>
                  <a:srgbClr val="000000"/>
                </a:solidFill>
                <a:latin typeface="標楷體"/>
                <a:ea typeface="標楷體"/>
              </a:rPr>
              <a:t>大綱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536" name="內容版面配置區 5"/>
          <p:cNvSpPr txBox="1"/>
          <p:nvPr/>
        </p:nvSpPr>
        <p:spPr>
          <a:xfrm>
            <a:off x="838080" y="2518200"/>
            <a:ext cx="10515600" cy="2826360"/>
          </a:xfrm>
          <a:prstGeom prst="rect">
            <a:avLst/>
          </a:prstGeom>
          <a:noFill/>
          <a:ln w="12600">
            <a:noFill/>
          </a:ln>
        </p:spPr>
        <p:txBody>
          <a:bodyPr>
            <a:normAutofit/>
          </a:bodyPr>
          <a:lstStyle/>
          <a:p>
            <a:pPr marL="228600" indent="-228600">
              <a:lnSpc>
                <a:spcPct val="150000"/>
              </a:lnSpc>
              <a:spcBef>
                <a:spcPts val="1800"/>
              </a:spcBef>
              <a:buSzPct val="100051"/>
              <a:buBlip>
                <a:blip r:embed="rId2"/>
              </a:buBlip>
            </a:pPr>
            <a:r>
              <a:rPr lang="zh-TW" sz="3200" b="1" strike="noStrike" spc="-1">
                <a:solidFill>
                  <a:srgbClr val="000000"/>
                </a:solidFill>
                <a:latin typeface="標楷體"/>
                <a:ea typeface="標楷體"/>
              </a:rPr>
              <a:t>非選擇題型評分說明</a:t>
            </a:r>
            <a:endParaRPr lang="en-US" sz="3200" b="0" strike="noStrike" spc="-1">
              <a:latin typeface="Arial"/>
            </a:endParaRPr>
          </a:p>
          <a:p>
            <a:pPr marL="988560" lvl="1" indent="-267840">
              <a:lnSpc>
                <a:spcPct val="15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92520" algn="l"/>
              </a:tabLst>
            </a:pPr>
            <a:r>
              <a:rPr lang="zh-TW" sz="2600" b="0" strike="noStrike" spc="-1">
                <a:solidFill>
                  <a:srgbClr val="000000"/>
                </a:solidFill>
                <a:latin typeface="標楷體"/>
                <a:ea typeface="標楷體"/>
              </a:rPr>
              <a:t>評分規準、評分者訓練與評分機制</a:t>
            </a:r>
            <a:endParaRPr lang="en-US" sz="2600" b="0" strike="noStrike" spc="-1">
              <a:latin typeface="Arial"/>
            </a:endParaRPr>
          </a:p>
          <a:p>
            <a:pPr marL="988560" lvl="1" indent="-267840">
              <a:lnSpc>
                <a:spcPct val="15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92520" algn="l"/>
              </a:tabLst>
            </a:pPr>
            <a:r>
              <a:rPr lang="zh-TW" sz="2600" b="0" strike="noStrike" spc="-1">
                <a:solidFill>
                  <a:srgbClr val="000000"/>
                </a:solidFill>
                <a:latin typeface="標楷體"/>
                <a:ea typeface="標楷體"/>
              </a:rPr>
              <a:t>作答注意事項</a:t>
            </a:r>
            <a:endParaRPr lang="en-US" sz="2600" b="0" strike="noStrike" spc="-1">
              <a:latin typeface="Arial"/>
            </a:endParaRPr>
          </a:p>
          <a:p>
            <a:pPr marL="988560" lvl="1" indent="-267840">
              <a:lnSpc>
                <a:spcPct val="15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92520" algn="l"/>
              </a:tabLst>
            </a:pPr>
            <a:r>
              <a:rPr lang="zh-TW" sz="2600" b="0" strike="noStrike" spc="-1">
                <a:solidFill>
                  <a:srgbClr val="000000"/>
                </a:solidFill>
                <a:latin typeface="標楷體"/>
                <a:ea typeface="標楷體"/>
              </a:rPr>
              <a:t>可能影響得分與不予計列等級</a:t>
            </a:r>
            <a:r>
              <a:rPr lang="en-US" sz="2600" b="0" strike="noStrike" spc="-1">
                <a:solidFill>
                  <a:srgbClr val="000000"/>
                </a:solidFill>
                <a:latin typeface="標楷體"/>
                <a:ea typeface="標楷體"/>
              </a:rPr>
              <a:t>(</a:t>
            </a:r>
            <a:r>
              <a:rPr lang="zh-TW" sz="2600" b="0" strike="noStrike" spc="-1">
                <a:solidFill>
                  <a:srgbClr val="000000"/>
                </a:solidFill>
                <a:latin typeface="標楷體"/>
                <a:ea typeface="標楷體"/>
              </a:rPr>
              <a:t>級分</a:t>
            </a:r>
            <a:r>
              <a:rPr lang="en-US" sz="2600" b="0" strike="noStrike" spc="-1">
                <a:solidFill>
                  <a:srgbClr val="000000"/>
                </a:solidFill>
                <a:latin typeface="標楷體"/>
                <a:ea typeface="標楷體"/>
              </a:rPr>
              <a:t>)</a:t>
            </a:r>
            <a:r>
              <a:rPr lang="zh-TW" sz="2600" b="0" strike="noStrike" spc="-1">
                <a:solidFill>
                  <a:srgbClr val="000000"/>
                </a:solidFill>
                <a:latin typeface="標楷體"/>
                <a:ea typeface="標楷體"/>
              </a:rPr>
              <a:t>之行為</a:t>
            </a:r>
            <a:endParaRPr lang="en-US" sz="2600" b="0" strike="noStrike" spc="-1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  <a:ea typeface="新細明體"/>
              </a:rPr>
              <a:t> </a:t>
            </a:r>
            <a:endParaRPr lang="en-US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標題 1"/>
          <p:cNvSpPr txBox="1"/>
          <p:nvPr/>
        </p:nvSpPr>
        <p:spPr>
          <a:xfrm>
            <a:off x="838080" y="13320"/>
            <a:ext cx="10515600" cy="132552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zh-TW" sz="4800" b="1" strike="noStrike" spc="-1">
                <a:solidFill>
                  <a:srgbClr val="000000"/>
                </a:solidFill>
                <a:latin typeface="Times New Roman"/>
                <a:ea typeface="DFKai-SB"/>
              </a:rPr>
              <a:t>不予計列等級的情形</a:t>
            </a:r>
            <a:r>
              <a:rPr lang="en-US" sz="4800" b="1" strike="noStrike" spc="-1">
                <a:solidFill>
                  <a:srgbClr val="000000"/>
                </a:solidFill>
                <a:latin typeface="Times New Roman"/>
                <a:ea typeface="DFKai-SB"/>
              </a:rPr>
              <a:t> —</a:t>
            </a:r>
            <a:r>
              <a:rPr lang="zh-TW" sz="3200" b="1" strike="noStrike" spc="-1">
                <a:solidFill>
                  <a:srgbClr val="000000"/>
                </a:solidFill>
                <a:latin typeface="Calibri Light"/>
                <a:ea typeface="DFKai-SB"/>
              </a:rPr>
              <a:t>顯示自己身分</a:t>
            </a:r>
            <a:endParaRPr lang="en-US" sz="3200" b="0" strike="noStrike" spc="-1">
              <a:latin typeface="Arial"/>
            </a:endParaRPr>
          </a:p>
        </p:txBody>
      </p:sp>
      <p:pic>
        <p:nvPicPr>
          <p:cNvPr id="1605" name="圖片 3" descr="一張含有 螢幕擷取畫面, 白色, 設計 的圖片&#10;&#10;自動產生的描述"/>
          <p:cNvPicPr/>
          <p:nvPr/>
        </p:nvPicPr>
        <p:blipFill>
          <a:blip r:embed="rId2"/>
          <a:stretch/>
        </p:blipFill>
        <p:spPr>
          <a:xfrm>
            <a:off x="3665520" y="1344960"/>
            <a:ext cx="4860000" cy="4860000"/>
          </a:xfrm>
          <a:prstGeom prst="rect">
            <a:avLst/>
          </a:prstGeom>
          <a:ln w="15840">
            <a:solidFill>
              <a:srgbClr val="FF0000"/>
            </a:solidFill>
            <a:miter/>
          </a:ln>
        </p:spPr>
      </p:pic>
      <p:sp>
        <p:nvSpPr>
          <p:cNvPr id="1606" name="投影片編號版面配置區 1"/>
          <p:cNvSpPr txBox="1"/>
          <p:nvPr/>
        </p:nvSpPr>
        <p:spPr>
          <a:xfrm>
            <a:off x="11728080" y="6383880"/>
            <a:ext cx="525600" cy="365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1119C705-F741-4182-A7C3-EDA7A09F2B8A}" type="slidenum">
              <a:rPr lang="en-US" sz="1600" b="0" strike="noStrike" spc="-1">
                <a:solidFill>
                  <a:srgbClr val="000000"/>
                </a:solidFill>
                <a:latin typeface="Arial"/>
              </a:rPr>
              <a:t>20</a:t>
            </a:fld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標題 1"/>
          <p:cNvSpPr txBox="1"/>
          <p:nvPr/>
        </p:nvSpPr>
        <p:spPr>
          <a:xfrm>
            <a:off x="838080" y="13320"/>
            <a:ext cx="10515600" cy="132552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zh-TW" sz="4800" b="1" strike="noStrike" spc="-1">
                <a:solidFill>
                  <a:srgbClr val="000000"/>
                </a:solidFill>
                <a:latin typeface="標楷體"/>
                <a:ea typeface="標楷體"/>
              </a:rPr>
              <a:t>寫作測驗評量的能力</a:t>
            </a:r>
            <a:endParaRPr lang="en-US" sz="4800" b="0" strike="noStrike" spc="-1">
              <a:latin typeface="Arial"/>
            </a:endParaRPr>
          </a:p>
        </p:txBody>
      </p:sp>
      <p:sp>
        <p:nvSpPr>
          <p:cNvPr id="1608" name="內容版面配置區 2"/>
          <p:cNvSpPr txBox="1"/>
          <p:nvPr/>
        </p:nvSpPr>
        <p:spPr>
          <a:xfrm>
            <a:off x="817560" y="1724760"/>
            <a:ext cx="10557000" cy="5010120"/>
          </a:xfrm>
          <a:prstGeom prst="rect">
            <a:avLst/>
          </a:prstGeom>
          <a:noFill/>
          <a:ln w="12600"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spcBef>
                <a:spcPts val="400"/>
              </a:spcBef>
              <a:spcAft>
                <a:spcPts val="601"/>
              </a:spcAft>
            </a:pPr>
            <a:r>
              <a:rPr lang="zh-TW" sz="3200" b="0" strike="noStrike" spc="-1">
                <a:solidFill>
                  <a:srgbClr val="000000"/>
                </a:solidFill>
                <a:latin typeface="標楷體"/>
                <a:ea typeface="標楷體"/>
              </a:rPr>
              <a:t>檢測學生</a:t>
            </a:r>
            <a:r>
              <a:rPr lang="zh-TW" sz="3200" b="0" strike="noStrike" spc="-1">
                <a:solidFill>
                  <a:srgbClr val="0000FF"/>
                </a:solidFill>
                <a:latin typeface="標楷體"/>
                <a:ea typeface="標楷體"/>
              </a:rPr>
              <a:t>表達經驗見聞</a:t>
            </a:r>
            <a:r>
              <a:rPr lang="zh-TW" sz="3200" b="0" strike="noStrike" spc="-1">
                <a:solidFill>
                  <a:srgbClr val="000000"/>
                </a:solidFill>
                <a:latin typeface="標楷體"/>
                <a:ea typeface="標楷體"/>
              </a:rPr>
              <a:t>和</a:t>
            </a:r>
            <a:r>
              <a:rPr lang="zh-TW" sz="3200" b="0" strike="noStrike" spc="-1">
                <a:solidFill>
                  <a:srgbClr val="0000FF"/>
                </a:solidFill>
                <a:latin typeface="標楷體"/>
                <a:ea typeface="標楷體"/>
              </a:rPr>
              <a:t>情感思想的綜合語文能力。</a:t>
            </a:r>
            <a:endParaRPr lang="en-US" sz="3200" b="0" strike="noStrike" spc="-1">
              <a:latin typeface="Arial"/>
            </a:endParaRPr>
          </a:p>
          <a:p>
            <a:pPr marL="534960" indent="-534960" algn="just">
              <a:lnSpc>
                <a:spcPct val="110000"/>
              </a:lnSpc>
              <a:spcBef>
                <a:spcPts val="700"/>
              </a:spcBef>
              <a:spcAft>
                <a:spcPts val="601"/>
              </a:spcAft>
              <a:buSzPct val="100014"/>
              <a:buBlip>
                <a:blip r:embed="rId2"/>
              </a:buBlip>
            </a:pPr>
            <a:r>
              <a:rPr lang="zh-TW" sz="2800" b="1" strike="noStrike" spc="-1">
                <a:solidFill>
                  <a:srgbClr val="000000"/>
                </a:solidFill>
                <a:latin typeface="標楷體"/>
                <a:ea typeface="標楷體"/>
              </a:rPr>
              <a:t>立意與取材</a:t>
            </a: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：能依據不同的寫作任務，統整、運用材料，以表現個人意念。</a:t>
            </a:r>
            <a:endParaRPr lang="en-US" sz="2800" b="0" strike="noStrike" spc="-1">
              <a:latin typeface="Arial"/>
            </a:endParaRPr>
          </a:p>
          <a:p>
            <a:pPr marL="228600" indent="-228600" algn="just">
              <a:lnSpc>
                <a:spcPct val="110000"/>
              </a:lnSpc>
              <a:spcBef>
                <a:spcPts val="700"/>
              </a:spcBef>
              <a:spcAft>
                <a:spcPts val="601"/>
              </a:spcAft>
              <a:buSzPct val="100014"/>
              <a:buBlip>
                <a:blip r:embed="rId2"/>
              </a:buBlip>
            </a:pPr>
            <a:r>
              <a:rPr lang="zh-TW" sz="2800" b="1" strike="noStrike" spc="-1">
                <a:solidFill>
                  <a:srgbClr val="000000"/>
                </a:solidFill>
                <a:latin typeface="標楷體"/>
                <a:ea typeface="標楷體"/>
              </a:rPr>
              <a:t>結構組織</a:t>
            </a: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：能掌握寫作步驟，完成首尾連貫、組織完整的文章。</a:t>
            </a:r>
            <a:endParaRPr lang="en-US" sz="2800" b="0" strike="noStrike" spc="-1">
              <a:latin typeface="Arial"/>
            </a:endParaRPr>
          </a:p>
          <a:p>
            <a:pPr marL="534960" indent="-534960" algn="just">
              <a:lnSpc>
                <a:spcPct val="110000"/>
              </a:lnSpc>
              <a:spcBef>
                <a:spcPts val="700"/>
              </a:spcBef>
              <a:spcAft>
                <a:spcPts val="601"/>
              </a:spcAft>
              <a:buSzPct val="100014"/>
              <a:buBlip>
                <a:blip r:embed="rId2"/>
              </a:buBlip>
            </a:pPr>
            <a:r>
              <a:rPr lang="zh-TW" sz="2800" b="1" strike="noStrike" spc="-1">
                <a:solidFill>
                  <a:srgbClr val="000000"/>
                </a:solidFill>
                <a:latin typeface="標楷體"/>
                <a:ea typeface="標楷體"/>
              </a:rPr>
              <a:t>遣詞造句</a:t>
            </a:r>
            <a:r>
              <a:rPr lang="zh-TW" sz="2600" b="0" strike="noStrike" spc="-1">
                <a:solidFill>
                  <a:srgbClr val="000000"/>
                </a:solidFill>
                <a:latin typeface="標楷體"/>
                <a:ea typeface="標楷體"/>
              </a:rPr>
              <a:t>：能正確使用國語文，適當的遣詞造字、運用各種句型及修辭寫作。</a:t>
            </a:r>
            <a:endParaRPr lang="en-US" sz="2600" b="0" strike="noStrike" spc="-1">
              <a:latin typeface="Arial"/>
            </a:endParaRPr>
          </a:p>
          <a:p>
            <a:pPr marL="228600" indent="-228600" algn="just">
              <a:lnSpc>
                <a:spcPct val="110000"/>
              </a:lnSpc>
              <a:spcBef>
                <a:spcPts val="700"/>
              </a:spcBef>
              <a:spcAft>
                <a:spcPts val="601"/>
              </a:spcAft>
              <a:buSzPct val="100014"/>
              <a:buBlip>
                <a:blip r:embed="rId2"/>
              </a:buBlip>
            </a:pPr>
            <a:r>
              <a:rPr lang="zh-TW" sz="2800" b="1" strike="noStrike" spc="-1">
                <a:solidFill>
                  <a:srgbClr val="000000"/>
                </a:solidFill>
                <a:latin typeface="標楷體"/>
                <a:ea typeface="標楷體"/>
              </a:rPr>
              <a:t>錯別字、格式及標點符號</a:t>
            </a: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：能正確書寫文字、格式及標點符號。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609" name="投影片編號版面配置區 1"/>
          <p:cNvSpPr txBox="1"/>
          <p:nvPr/>
        </p:nvSpPr>
        <p:spPr>
          <a:xfrm>
            <a:off x="11728080" y="6383880"/>
            <a:ext cx="525600" cy="365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3C61806C-749A-40AA-8978-70D6495CFFF5}" type="slidenum">
              <a:rPr lang="en-US" sz="1600" b="0" strike="noStrike" spc="-1">
                <a:solidFill>
                  <a:srgbClr val="000000"/>
                </a:solidFill>
                <a:latin typeface="Arial"/>
              </a:rPr>
              <a:t>21</a:t>
            </a:fld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0" name="內容版面配置區 12"/>
          <p:cNvPicPr/>
          <p:nvPr/>
        </p:nvPicPr>
        <p:blipFill>
          <a:blip r:embed="rId2"/>
          <a:stretch/>
        </p:blipFill>
        <p:spPr>
          <a:xfrm>
            <a:off x="2498760" y="0"/>
            <a:ext cx="7101360" cy="6858000"/>
          </a:xfrm>
          <a:prstGeom prst="rect">
            <a:avLst/>
          </a:prstGeom>
          <a:ln w="12600">
            <a:noFill/>
          </a:ln>
        </p:spPr>
      </p:pic>
      <p:sp>
        <p:nvSpPr>
          <p:cNvPr id="1611" name="標題 1"/>
          <p:cNvSpPr txBox="1"/>
          <p:nvPr/>
        </p:nvSpPr>
        <p:spPr>
          <a:xfrm>
            <a:off x="719640" y="913320"/>
            <a:ext cx="1108080" cy="3746880"/>
          </a:xfrm>
          <a:prstGeom prst="rect">
            <a:avLst/>
          </a:prstGeom>
          <a:noFill/>
          <a:ln w="0">
            <a:noFill/>
          </a:ln>
        </p:spPr>
        <p:txBody>
          <a:bodyPr vert="eaVert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TW" sz="4800" b="1" strike="noStrike" spc="-1">
                <a:solidFill>
                  <a:srgbClr val="000000"/>
                </a:solidFill>
                <a:latin typeface="Times New Roman"/>
                <a:ea typeface="標楷體"/>
              </a:rPr>
              <a:t>評 分 規 準</a:t>
            </a:r>
            <a:endParaRPr lang="en-US" sz="4800" b="0" strike="noStrike" spc="-1">
              <a:latin typeface="Arial"/>
            </a:endParaRPr>
          </a:p>
        </p:txBody>
      </p:sp>
      <p:sp>
        <p:nvSpPr>
          <p:cNvPr id="1612" name="投影片編號版面配置區 1"/>
          <p:cNvSpPr txBox="1"/>
          <p:nvPr/>
        </p:nvSpPr>
        <p:spPr>
          <a:xfrm>
            <a:off x="11728080" y="6383880"/>
            <a:ext cx="525600" cy="365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2C40D2DD-62A9-4E65-8EE6-1DB9F3C62FAA}" type="slidenum">
              <a:rPr lang="en-US" sz="1600" b="0" strike="noStrike" spc="-1">
                <a:solidFill>
                  <a:srgbClr val="000000"/>
                </a:solidFill>
                <a:latin typeface="Arial"/>
              </a:rPr>
              <a:t>22</a:t>
            </a:fld>
            <a:endParaRPr lang="en-US" sz="1600" b="0" strike="noStrike" spc="-1">
              <a:latin typeface="Arial"/>
            </a:endParaRPr>
          </a:p>
        </p:txBody>
      </p:sp>
      <p:pic>
        <p:nvPicPr>
          <p:cNvPr id="1613" name="Picture 2"/>
          <p:cNvPicPr/>
          <p:nvPr/>
        </p:nvPicPr>
        <p:blipFill>
          <a:blip r:embed="rId3"/>
          <a:stretch/>
        </p:blipFill>
        <p:spPr>
          <a:xfrm>
            <a:off x="10271160" y="4404960"/>
            <a:ext cx="1719720" cy="17197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標題 1"/>
          <p:cNvSpPr txBox="1"/>
          <p:nvPr/>
        </p:nvSpPr>
        <p:spPr>
          <a:xfrm>
            <a:off x="838080" y="13320"/>
            <a:ext cx="10515600" cy="132552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zh-TW" sz="4800" b="1" strike="noStrike" spc="-1">
                <a:solidFill>
                  <a:srgbClr val="000000"/>
                </a:solidFill>
                <a:latin typeface="標楷體"/>
                <a:ea typeface="標楷體"/>
              </a:rPr>
              <a:t>答案卷樣式</a:t>
            </a:r>
            <a:endParaRPr lang="en-US" sz="4800" b="0" strike="noStrike" spc="-1">
              <a:latin typeface="Arial"/>
            </a:endParaRPr>
          </a:p>
        </p:txBody>
      </p:sp>
      <p:grpSp>
        <p:nvGrpSpPr>
          <p:cNvPr id="1615" name="群組 1"/>
          <p:cNvGrpSpPr/>
          <p:nvPr/>
        </p:nvGrpSpPr>
        <p:grpSpPr>
          <a:xfrm>
            <a:off x="251640" y="1609560"/>
            <a:ext cx="5965560" cy="4210920"/>
            <a:chOff x="251640" y="1609560"/>
            <a:chExt cx="5965560" cy="4210920"/>
          </a:xfrm>
        </p:grpSpPr>
        <p:pic>
          <p:nvPicPr>
            <p:cNvPr id="1616" name="圖片 9"/>
            <p:cNvPicPr/>
            <p:nvPr/>
          </p:nvPicPr>
          <p:blipFill>
            <a:blip r:embed="rId2"/>
            <a:stretch/>
          </p:blipFill>
          <p:spPr>
            <a:xfrm>
              <a:off x="251640" y="1609560"/>
              <a:ext cx="5965560" cy="421092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1617" name="矩形 7"/>
            <p:cNvSpPr/>
            <p:nvPr/>
          </p:nvSpPr>
          <p:spPr>
            <a:xfrm>
              <a:off x="5363280" y="4982040"/>
              <a:ext cx="281160" cy="7963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38160">
              <a:solidFill>
                <a:srgbClr val="FF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618" name="投影片編號版面配置區 1"/>
          <p:cNvSpPr txBox="1"/>
          <p:nvPr/>
        </p:nvSpPr>
        <p:spPr>
          <a:xfrm>
            <a:off x="11728080" y="6383880"/>
            <a:ext cx="525600" cy="365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837CBF60-3D78-4F3C-A3EB-13ADF8CF9376}" type="slidenum">
              <a:rPr lang="en-US" sz="1600" b="0" strike="noStrike" spc="-1">
                <a:solidFill>
                  <a:srgbClr val="000000"/>
                </a:solidFill>
                <a:latin typeface="Arial"/>
              </a:rPr>
              <a:t>23</a:t>
            </a:fld>
            <a:endParaRPr lang="en-US" sz="1600" b="0" strike="noStrike" spc="-1">
              <a:latin typeface="Arial"/>
            </a:endParaRPr>
          </a:p>
        </p:txBody>
      </p:sp>
      <p:grpSp>
        <p:nvGrpSpPr>
          <p:cNvPr id="1619" name="群組 13"/>
          <p:cNvGrpSpPr/>
          <p:nvPr/>
        </p:nvGrpSpPr>
        <p:grpSpPr>
          <a:xfrm>
            <a:off x="6095880" y="1609560"/>
            <a:ext cx="5965560" cy="4218480"/>
            <a:chOff x="6095880" y="1609560"/>
            <a:chExt cx="5965560" cy="4218480"/>
          </a:xfrm>
        </p:grpSpPr>
        <p:pic>
          <p:nvPicPr>
            <p:cNvPr id="1620" name="圖片 8"/>
            <p:cNvPicPr/>
            <p:nvPr/>
          </p:nvPicPr>
          <p:blipFill>
            <a:blip r:embed="rId3"/>
            <a:stretch/>
          </p:blipFill>
          <p:spPr>
            <a:xfrm>
              <a:off x="6095880" y="1609560"/>
              <a:ext cx="5965560" cy="421848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1621" name="矩形 8"/>
            <p:cNvSpPr/>
            <p:nvPr/>
          </p:nvSpPr>
          <p:spPr>
            <a:xfrm>
              <a:off x="11145240" y="1747080"/>
              <a:ext cx="263880" cy="8946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38160">
              <a:solidFill>
                <a:srgbClr val="FF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22" name="矩形 6"/>
            <p:cNvSpPr/>
            <p:nvPr/>
          </p:nvSpPr>
          <p:spPr>
            <a:xfrm>
              <a:off x="11187360" y="4934520"/>
              <a:ext cx="263880" cy="7963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38160">
              <a:solidFill>
                <a:srgbClr val="FF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標題 1"/>
          <p:cNvSpPr txBox="1"/>
          <p:nvPr/>
        </p:nvSpPr>
        <p:spPr>
          <a:xfrm>
            <a:off x="838080" y="13320"/>
            <a:ext cx="10515600" cy="132552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zh-TW" sz="4800" b="1" strike="noStrike" spc="-1">
                <a:solidFill>
                  <a:srgbClr val="000000"/>
                </a:solidFill>
                <a:latin typeface="標楷體"/>
                <a:ea typeface="標楷體"/>
              </a:rPr>
              <a:t>作答注意事項（一）</a:t>
            </a:r>
            <a:endParaRPr lang="en-US" sz="4800" b="0" strike="noStrike" spc="-1">
              <a:latin typeface="Arial"/>
            </a:endParaRPr>
          </a:p>
        </p:txBody>
      </p:sp>
      <p:sp>
        <p:nvSpPr>
          <p:cNvPr id="1624" name="內容版面配置區 2"/>
          <p:cNvSpPr txBox="1"/>
          <p:nvPr/>
        </p:nvSpPr>
        <p:spPr>
          <a:xfrm>
            <a:off x="1015200" y="1500120"/>
            <a:ext cx="10161720" cy="4927680"/>
          </a:xfrm>
          <a:prstGeom prst="rect">
            <a:avLst/>
          </a:prstGeom>
          <a:noFill/>
          <a:ln w="12600">
            <a:noFill/>
          </a:ln>
        </p:spPr>
        <p:txBody>
          <a:bodyPr>
            <a:normAutofit/>
          </a:bodyPr>
          <a:lstStyle/>
          <a:p>
            <a:pPr marL="534960" lvl="1" indent="-534960" algn="just">
              <a:lnSpc>
                <a:spcPct val="90000"/>
              </a:lnSpc>
              <a:spcBef>
                <a:spcPts val="2401"/>
              </a:spcBef>
              <a:spcAft>
                <a:spcPts val="601"/>
              </a:spcAft>
              <a:buSzPct val="100014"/>
              <a:buBlip>
                <a:blip r:embed="rId2"/>
              </a:buBlip>
            </a:pP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應</a:t>
            </a:r>
            <a:r>
              <a:rPr lang="zh-TW" sz="2800" b="0" strike="noStrike" spc="-1">
                <a:solidFill>
                  <a:srgbClr val="FF0000"/>
                </a:solidFill>
                <a:highlight>
                  <a:srgbClr val="FFFF99"/>
                </a:highlight>
                <a:latin typeface="標楷體"/>
                <a:ea typeface="標楷體"/>
              </a:rPr>
              <a:t>確實完整閱讀試題後，按題意要求撰寫文章</a:t>
            </a: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，以避免未能確實完成寫作任務，甚至文不對題的情況發生。</a:t>
            </a:r>
            <a:r>
              <a:rPr lang="en-US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 </a:t>
            </a:r>
            <a:endParaRPr lang="en-US" sz="2800" b="0" strike="noStrike" spc="-1">
              <a:latin typeface="Arial"/>
            </a:endParaRPr>
          </a:p>
          <a:p>
            <a:pPr marL="534960" lvl="1" indent="-534960" algn="just">
              <a:lnSpc>
                <a:spcPct val="90000"/>
              </a:lnSpc>
              <a:spcBef>
                <a:spcPts val="2401"/>
              </a:spcBef>
              <a:spcAft>
                <a:spcPts val="601"/>
              </a:spcAft>
              <a:buSzPct val="100014"/>
              <a:buBlip>
                <a:blip r:embed="rId2"/>
              </a:buBlip>
            </a:pP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從答案卷的第一頁右邊第一行開始作答，翻面至第二頁作答時，請注意答案卷方向，勿上下顛倒。</a:t>
            </a:r>
            <a:endParaRPr lang="en-US" sz="2800" b="0" strike="noStrike" spc="-1">
              <a:latin typeface="Arial"/>
            </a:endParaRPr>
          </a:p>
          <a:p>
            <a:pPr marL="457200" lvl="1" indent="-457200" algn="just">
              <a:lnSpc>
                <a:spcPct val="90000"/>
              </a:lnSpc>
              <a:spcBef>
                <a:spcPts val="2401"/>
              </a:spcBef>
              <a:spcAft>
                <a:spcPts val="601"/>
              </a:spcAft>
              <a:buSzPct val="100014"/>
              <a:buBlip>
                <a:blip r:embed="rId2"/>
              </a:buBlip>
            </a:pP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不得要求增加答案卷作答。</a:t>
            </a:r>
            <a:endParaRPr lang="en-US" sz="2800" b="0" strike="noStrike" spc="-1">
              <a:latin typeface="Arial"/>
            </a:endParaRPr>
          </a:p>
          <a:p>
            <a:pPr marL="534960" lvl="1" indent="-534960" algn="just">
              <a:lnSpc>
                <a:spcPct val="90000"/>
              </a:lnSpc>
              <a:spcBef>
                <a:spcPts val="2401"/>
              </a:spcBef>
              <a:spcAft>
                <a:spcPts val="601"/>
              </a:spcAft>
              <a:buSzPct val="100014"/>
              <a:buBlip>
                <a:blip r:embed="rId2"/>
              </a:buBlip>
            </a:pP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針對完全離題、只訂題目、僅抄寫題目或題幹內容、使用詩歌體及空白卷等考生，因無法判斷其寫作能力，給予零級分。</a:t>
            </a:r>
            <a:endParaRPr lang="en-US" sz="2800" b="0" strike="noStrike" spc="-1">
              <a:latin typeface="Arial"/>
            </a:endParaRPr>
          </a:p>
          <a:p>
            <a:pPr lvl="1" algn="just">
              <a:lnSpc>
                <a:spcPct val="90000"/>
              </a:lnSpc>
              <a:spcBef>
                <a:spcPts val="2401"/>
              </a:spcBef>
              <a:spcAft>
                <a:spcPts val="601"/>
              </a:spcAft>
            </a:pPr>
            <a:r>
              <a:rPr lang="en-US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 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625" name="投影片編號版面配置區 1"/>
          <p:cNvSpPr txBox="1"/>
          <p:nvPr/>
        </p:nvSpPr>
        <p:spPr>
          <a:xfrm>
            <a:off x="11728080" y="6383880"/>
            <a:ext cx="525600" cy="365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BA79D410-E645-4928-90C7-5178DBC45C73}" type="slidenum">
              <a:rPr lang="en-US" sz="1600" b="0" strike="noStrike" spc="-1">
                <a:solidFill>
                  <a:srgbClr val="000000"/>
                </a:solidFill>
                <a:latin typeface="Arial"/>
              </a:rPr>
              <a:t>24</a:t>
            </a:fld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標題 1"/>
          <p:cNvSpPr txBox="1"/>
          <p:nvPr/>
        </p:nvSpPr>
        <p:spPr>
          <a:xfrm>
            <a:off x="838080" y="13320"/>
            <a:ext cx="10515600" cy="132552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zh-TW" sz="4800" b="1" strike="noStrike" spc="-1">
                <a:solidFill>
                  <a:srgbClr val="000000"/>
                </a:solidFill>
                <a:latin typeface="標楷體"/>
                <a:ea typeface="標楷體"/>
              </a:rPr>
              <a:t>作答注意事項（二）</a:t>
            </a:r>
            <a:endParaRPr lang="en-US" sz="4800" b="0" strike="noStrike" spc="-1">
              <a:latin typeface="Arial"/>
            </a:endParaRPr>
          </a:p>
        </p:txBody>
      </p:sp>
      <p:sp>
        <p:nvSpPr>
          <p:cNvPr id="1627" name="內容版面配置區 2"/>
          <p:cNvSpPr txBox="1"/>
          <p:nvPr/>
        </p:nvSpPr>
        <p:spPr>
          <a:xfrm>
            <a:off x="609480" y="1457640"/>
            <a:ext cx="10972800" cy="5281560"/>
          </a:xfrm>
          <a:prstGeom prst="rect">
            <a:avLst/>
          </a:prstGeom>
          <a:noFill/>
          <a:ln w="12600">
            <a:noFill/>
          </a:ln>
        </p:spPr>
        <p:txBody>
          <a:bodyPr>
            <a:normAutofit/>
          </a:bodyPr>
          <a:lstStyle/>
          <a:p>
            <a:pPr marL="457200" lvl="1" indent="-457200" algn="just">
              <a:lnSpc>
                <a:spcPct val="90000"/>
              </a:lnSpc>
              <a:spcBef>
                <a:spcPts val="499"/>
              </a:spcBef>
              <a:spcAft>
                <a:spcPts val="601"/>
              </a:spcAft>
              <a:buSzPct val="100014"/>
              <a:buBlip>
                <a:blip r:embed="rId2"/>
              </a:buBlip>
            </a:pPr>
            <a:r>
              <a:rPr lang="zh-TW" sz="28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以下情形影響作答結果呈現，可能影響得分：</a:t>
            </a:r>
            <a:endParaRPr lang="en-US" sz="2800" b="0" strike="noStrike" spc="-1">
              <a:latin typeface="Arial"/>
            </a:endParaRPr>
          </a:p>
          <a:p>
            <a:pPr marL="704160" lvl="1" indent="-343080" algn="just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zh-TW" sz="24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未用本國文字書寫（正體字）</a:t>
            </a:r>
            <a:endParaRPr lang="en-US" sz="2400" b="0" strike="noStrike" spc="-1">
              <a:latin typeface="Arial"/>
            </a:endParaRPr>
          </a:p>
          <a:p>
            <a:pPr marL="704160" lvl="1" indent="-343080" algn="just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zh-TW" sz="24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未用黑色墨水的筆書寫（建議使用</a:t>
            </a:r>
            <a:r>
              <a:rPr lang="en-US" sz="24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0.5mm</a:t>
            </a:r>
            <a:r>
              <a:rPr lang="zh-TW" sz="24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～</a:t>
            </a:r>
            <a:r>
              <a:rPr lang="en-US" sz="24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0.7mm</a:t>
            </a:r>
            <a:r>
              <a:rPr lang="zh-TW" sz="24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之筆尖）</a:t>
            </a:r>
            <a:endParaRPr lang="en-US" sz="2400" b="0" strike="noStrike" spc="-1">
              <a:latin typeface="Arial"/>
            </a:endParaRPr>
          </a:p>
          <a:p>
            <a:pPr marL="704160" lvl="1" indent="-343080" algn="just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zh-TW" sz="24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使用墨水不足的筆書寫</a:t>
            </a:r>
            <a:endParaRPr lang="en-US" sz="2400" b="0" strike="noStrike" spc="-1">
              <a:latin typeface="Arial"/>
            </a:endParaRPr>
          </a:p>
          <a:p>
            <a:pPr marL="704160" lvl="1" indent="-343080" algn="just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zh-TW" sz="24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書寫字體過小</a:t>
            </a:r>
            <a:endParaRPr lang="en-US" sz="2400" b="0" strike="noStrike" spc="-1">
              <a:latin typeface="Arial"/>
            </a:endParaRPr>
          </a:p>
          <a:p>
            <a:pPr marL="704160" lvl="1" indent="-343080" algn="just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zh-TW" sz="24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書寫內容超出答案卷格線外框</a:t>
            </a:r>
            <a:endParaRPr lang="en-US" sz="2400" b="0" strike="noStrike" spc="-1">
              <a:latin typeface="Arial"/>
            </a:endParaRPr>
          </a:p>
          <a:p>
            <a:pPr marL="457200" lvl="1" indent="-457200" algn="just">
              <a:lnSpc>
                <a:spcPct val="90000"/>
              </a:lnSpc>
              <a:spcBef>
                <a:spcPts val="2401"/>
              </a:spcBef>
              <a:spcAft>
                <a:spcPts val="601"/>
              </a:spcAft>
              <a:buSzPct val="100014"/>
              <a:buBlip>
                <a:blip r:embed="rId2"/>
              </a:buBlip>
            </a:pPr>
            <a:r>
              <a:rPr lang="zh-TW" sz="28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以下情形違反試場規則，將不予計級分：</a:t>
            </a:r>
            <a:endParaRPr lang="en-US" sz="2800" b="0" strike="noStrike" spc="-1">
              <a:latin typeface="Arial"/>
            </a:endParaRPr>
          </a:p>
          <a:p>
            <a:pPr marL="704160" lvl="1" indent="-343080" algn="just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zh-TW" sz="2400" b="0" strike="noStrike" spc="-1">
                <a:solidFill>
                  <a:srgbClr val="FF0000"/>
                </a:solidFill>
                <a:latin typeface="Times New Roman"/>
                <a:ea typeface="標楷體"/>
              </a:rPr>
              <a:t>故意挖補、汙損、折疊答案卷</a:t>
            </a:r>
            <a:endParaRPr lang="en-US" sz="2400" b="0" strike="noStrike" spc="-1">
              <a:latin typeface="Arial"/>
            </a:endParaRPr>
          </a:p>
          <a:p>
            <a:pPr marL="704160" lvl="1" indent="-343080" algn="just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zh-TW" sz="2400" b="0" strike="noStrike" spc="-1">
                <a:solidFill>
                  <a:srgbClr val="FF0000"/>
                </a:solidFill>
                <a:latin typeface="Times New Roman"/>
                <a:ea typeface="標楷體"/>
              </a:rPr>
              <a:t>於答案卷上作標記（包含畫記圖形或符號、於正文以外書寫其他文字）、顯示自己身分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1628" name="投影片編號版面配置區 1"/>
          <p:cNvSpPr txBox="1"/>
          <p:nvPr/>
        </p:nvSpPr>
        <p:spPr>
          <a:xfrm>
            <a:off x="11728080" y="6383880"/>
            <a:ext cx="525600" cy="365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3279F887-2D96-4462-80CE-3FDBBB4FC52D}" type="slidenum">
              <a:rPr lang="en-US" sz="1600" b="0" strike="noStrike" spc="-1">
                <a:solidFill>
                  <a:srgbClr val="000000"/>
                </a:solidFill>
                <a:latin typeface="Arial"/>
              </a:rPr>
              <a:t>25</a:t>
            </a:fld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9" name="內容版面配置區 4" descr="105030114A.jpg"/>
          <p:cNvPicPr/>
          <p:nvPr/>
        </p:nvPicPr>
        <p:blipFill>
          <a:blip r:embed="rId2"/>
          <a:stretch/>
        </p:blipFill>
        <p:spPr>
          <a:xfrm>
            <a:off x="2286360" y="404640"/>
            <a:ext cx="8024760" cy="6048360"/>
          </a:xfrm>
          <a:prstGeom prst="rect">
            <a:avLst/>
          </a:prstGeom>
          <a:ln w="12600">
            <a:noFill/>
          </a:ln>
        </p:spPr>
      </p:pic>
      <p:sp>
        <p:nvSpPr>
          <p:cNvPr id="1630" name="標題 1"/>
          <p:cNvSpPr txBox="1"/>
          <p:nvPr/>
        </p:nvSpPr>
        <p:spPr>
          <a:xfrm>
            <a:off x="1024200" y="404640"/>
            <a:ext cx="705960" cy="5827680"/>
          </a:xfrm>
          <a:prstGeom prst="rect">
            <a:avLst/>
          </a:prstGeom>
          <a:noFill/>
          <a:ln w="0">
            <a:noFill/>
          </a:ln>
        </p:spPr>
        <p:txBody>
          <a:bodyPr vert="eaVert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TW" sz="3600" b="1" strike="noStrike" spc="-1">
                <a:solidFill>
                  <a:srgbClr val="000000"/>
                </a:solidFill>
                <a:latin typeface="標楷體"/>
                <a:ea typeface="標楷體"/>
              </a:rPr>
              <a:t>可能影響得分的情形</a:t>
            </a:r>
            <a:r>
              <a:rPr lang="en-US" sz="3600" b="1" strike="noStrike" spc="-1">
                <a:solidFill>
                  <a:srgbClr val="000000"/>
                </a:solidFill>
                <a:latin typeface="標楷體"/>
                <a:ea typeface="標楷體"/>
              </a:rPr>
              <a:t> </a:t>
            </a:r>
            <a:r>
              <a:rPr lang="zh-TW" sz="4000" b="0" strike="noStrike" spc="-1">
                <a:solidFill>
                  <a:srgbClr val="000000"/>
                </a:solidFill>
                <a:latin typeface="標楷體"/>
                <a:ea typeface="標楷體"/>
              </a:rPr>
              <a:t>｜</a:t>
            </a:r>
            <a:r>
              <a:rPr lang="zh-TW" sz="1800" b="1" strike="noStrike" spc="-1">
                <a:solidFill>
                  <a:srgbClr val="000000"/>
                </a:solidFill>
                <a:latin typeface="標楷體"/>
                <a:ea typeface="標楷體"/>
              </a:rPr>
              <a:t>墨水不足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631" name="投影片編號版面配置區 1"/>
          <p:cNvSpPr txBox="1"/>
          <p:nvPr/>
        </p:nvSpPr>
        <p:spPr>
          <a:xfrm>
            <a:off x="11728080" y="6383880"/>
            <a:ext cx="525600" cy="365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0E32FD9-86AE-4771-BF44-2C23EA404161}" type="slidenum">
              <a:rPr lang="en-US" sz="1600" b="0" strike="noStrike" spc="-1">
                <a:solidFill>
                  <a:srgbClr val="000000"/>
                </a:solidFill>
                <a:latin typeface="Arial"/>
              </a:rPr>
              <a:t>26</a:t>
            </a:fld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2" name="內容版面配置區 4" descr="96260436301-6.JPG"/>
          <p:cNvPicPr/>
          <p:nvPr/>
        </p:nvPicPr>
        <p:blipFill>
          <a:blip r:embed="rId2"/>
          <a:stretch/>
        </p:blipFill>
        <p:spPr>
          <a:xfrm>
            <a:off x="2283120" y="336600"/>
            <a:ext cx="8028000" cy="6116760"/>
          </a:xfrm>
          <a:prstGeom prst="rect">
            <a:avLst/>
          </a:prstGeom>
          <a:ln w="12600">
            <a:noFill/>
          </a:ln>
        </p:spPr>
      </p:pic>
      <p:sp>
        <p:nvSpPr>
          <p:cNvPr id="1633" name="標題 1"/>
          <p:cNvSpPr txBox="1"/>
          <p:nvPr/>
        </p:nvSpPr>
        <p:spPr>
          <a:xfrm>
            <a:off x="1024200" y="404640"/>
            <a:ext cx="705960" cy="5827680"/>
          </a:xfrm>
          <a:prstGeom prst="rect">
            <a:avLst/>
          </a:prstGeom>
          <a:noFill/>
          <a:ln w="0">
            <a:noFill/>
          </a:ln>
        </p:spPr>
        <p:txBody>
          <a:bodyPr vert="eaVert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TW" sz="3600" b="1" strike="noStrike" spc="-1">
                <a:solidFill>
                  <a:srgbClr val="000000"/>
                </a:solidFill>
                <a:latin typeface="標楷體"/>
                <a:ea typeface="標楷體"/>
              </a:rPr>
              <a:t>可能影響得分的情形</a:t>
            </a:r>
            <a:r>
              <a:rPr lang="en-US" sz="3600" b="1" strike="noStrike" spc="-1">
                <a:solidFill>
                  <a:srgbClr val="000000"/>
                </a:solidFill>
                <a:latin typeface="標楷體"/>
                <a:ea typeface="標楷體"/>
              </a:rPr>
              <a:t> </a:t>
            </a:r>
            <a:r>
              <a:rPr lang="zh-TW" sz="4000" b="0" strike="noStrike" spc="-1">
                <a:solidFill>
                  <a:srgbClr val="000000"/>
                </a:solidFill>
                <a:latin typeface="標楷體"/>
                <a:ea typeface="標楷體"/>
              </a:rPr>
              <a:t>｜</a:t>
            </a:r>
            <a:r>
              <a:rPr lang="zh-TW" sz="1800" b="1" strike="noStrike" spc="-1">
                <a:solidFill>
                  <a:srgbClr val="000000"/>
                </a:solidFill>
                <a:latin typeface="標楷體"/>
                <a:ea typeface="標楷體"/>
              </a:rPr>
              <a:t>字體太小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634" name="投影片編號版面配置區 1"/>
          <p:cNvSpPr txBox="1"/>
          <p:nvPr/>
        </p:nvSpPr>
        <p:spPr>
          <a:xfrm>
            <a:off x="11728080" y="6383880"/>
            <a:ext cx="525600" cy="365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022E9E24-C74F-4AAE-900B-73D15375AFE2}" type="slidenum">
              <a:rPr lang="en-US" sz="1600" b="0" strike="noStrike" spc="-1">
                <a:solidFill>
                  <a:srgbClr val="000000"/>
                </a:solidFill>
                <a:latin typeface="Arial"/>
              </a:rPr>
              <a:t>27</a:t>
            </a:fld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5" name="Picture 2" descr="E:\非版面問題卷\113112215B.jpg"/>
          <p:cNvPicPr/>
          <p:nvPr/>
        </p:nvPicPr>
        <p:blipFill>
          <a:blip r:embed="rId2"/>
          <a:stretch/>
        </p:blipFill>
        <p:spPr>
          <a:xfrm>
            <a:off x="2318040" y="404640"/>
            <a:ext cx="7970760" cy="6012000"/>
          </a:xfrm>
          <a:prstGeom prst="rect">
            <a:avLst/>
          </a:prstGeom>
          <a:ln w="12600">
            <a:noFill/>
          </a:ln>
        </p:spPr>
      </p:pic>
      <p:sp>
        <p:nvSpPr>
          <p:cNvPr id="1636" name="橢圓 4"/>
          <p:cNvSpPr/>
          <p:nvPr/>
        </p:nvSpPr>
        <p:spPr>
          <a:xfrm>
            <a:off x="10022040" y="2781360"/>
            <a:ext cx="360360" cy="2448000"/>
          </a:xfrm>
          <a:custGeom>
            <a:avLst/>
            <a:gdLst/>
            <a:ahLst/>
            <a:cxnLst/>
            <a:rect l="l" t="t" r="r" b="b"/>
            <a:pathLst>
              <a:path w="21600" h="146608">
                <a:moveTo>
                  <a:pt x="0" y="73304"/>
                </a:moveTo>
                <a:close/>
              </a:path>
            </a:pathLst>
          </a:custGeom>
          <a:noFill/>
          <a:ln w="25560">
            <a:solidFill>
              <a:srgbClr val="E7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37" name="標題 1"/>
          <p:cNvSpPr txBox="1"/>
          <p:nvPr/>
        </p:nvSpPr>
        <p:spPr>
          <a:xfrm>
            <a:off x="1024200" y="404640"/>
            <a:ext cx="705960" cy="5827680"/>
          </a:xfrm>
          <a:prstGeom prst="rect">
            <a:avLst/>
          </a:prstGeom>
          <a:noFill/>
          <a:ln w="0">
            <a:noFill/>
          </a:ln>
        </p:spPr>
        <p:txBody>
          <a:bodyPr vert="eaVert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TW" sz="3600" b="1" strike="noStrike" spc="-1">
                <a:solidFill>
                  <a:srgbClr val="000000"/>
                </a:solidFill>
                <a:latin typeface="標楷體"/>
                <a:ea typeface="標楷體"/>
              </a:rPr>
              <a:t>可能影響得分的情形</a:t>
            </a:r>
            <a:r>
              <a:rPr lang="en-US" sz="3600" b="1" strike="noStrike" spc="-1">
                <a:solidFill>
                  <a:srgbClr val="000000"/>
                </a:solidFill>
                <a:latin typeface="標楷體"/>
                <a:ea typeface="標楷體"/>
              </a:rPr>
              <a:t> </a:t>
            </a:r>
            <a:r>
              <a:rPr lang="zh-TW" sz="4000" b="0" strike="noStrike" spc="-1">
                <a:solidFill>
                  <a:srgbClr val="000000"/>
                </a:solidFill>
                <a:latin typeface="標楷體"/>
                <a:ea typeface="標楷體"/>
              </a:rPr>
              <a:t>｜</a:t>
            </a:r>
            <a:r>
              <a:rPr lang="zh-TW" sz="1800" b="1" strike="noStrike" spc="-1">
                <a:solidFill>
                  <a:srgbClr val="000000"/>
                </a:solidFill>
                <a:latin typeface="標楷體"/>
                <a:ea typeface="標楷體"/>
              </a:rPr>
              <a:t>超出框線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638" name="投影片編號版面配置區 1"/>
          <p:cNvSpPr txBox="1"/>
          <p:nvPr/>
        </p:nvSpPr>
        <p:spPr>
          <a:xfrm>
            <a:off x="11728080" y="6383880"/>
            <a:ext cx="525600" cy="365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7916DEDB-4A95-4D6B-AD8B-B6EEA2684F55}" type="slidenum">
              <a:rPr lang="en-US" sz="1600" b="0" strike="noStrike" spc="-1">
                <a:solidFill>
                  <a:srgbClr val="000000"/>
                </a:solidFill>
                <a:latin typeface="Arial"/>
              </a:rPr>
              <a:t>28</a:t>
            </a:fld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" name="內容版面配置區 3" descr="101082940A.jpg"/>
          <p:cNvPicPr/>
          <p:nvPr/>
        </p:nvPicPr>
        <p:blipFill>
          <a:blip r:embed="rId2"/>
          <a:stretch/>
        </p:blipFill>
        <p:spPr>
          <a:xfrm>
            <a:off x="2263320" y="520560"/>
            <a:ext cx="8064360" cy="5805360"/>
          </a:xfrm>
          <a:prstGeom prst="rect">
            <a:avLst/>
          </a:prstGeom>
          <a:ln w="0">
            <a:noFill/>
          </a:ln>
        </p:spPr>
      </p:pic>
      <p:sp>
        <p:nvSpPr>
          <p:cNvPr id="1640" name="橢圓 5"/>
          <p:cNvSpPr/>
          <p:nvPr/>
        </p:nvSpPr>
        <p:spPr>
          <a:xfrm>
            <a:off x="2549160" y="3077280"/>
            <a:ext cx="431640" cy="431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10800"/>
                </a:moveTo>
                <a:close/>
              </a:path>
            </a:pathLst>
          </a:custGeom>
          <a:noFill/>
          <a:ln w="381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1" name="標題 1"/>
          <p:cNvSpPr txBox="1"/>
          <p:nvPr/>
        </p:nvSpPr>
        <p:spPr>
          <a:xfrm>
            <a:off x="849600" y="412200"/>
            <a:ext cx="705960" cy="5384880"/>
          </a:xfrm>
          <a:prstGeom prst="rect">
            <a:avLst/>
          </a:prstGeom>
          <a:noFill/>
          <a:ln w="0">
            <a:noFill/>
          </a:ln>
        </p:spPr>
        <p:txBody>
          <a:bodyPr vert="eaVert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TW" sz="3600" b="1" strike="noStrike" spc="-1">
                <a:solidFill>
                  <a:srgbClr val="000000"/>
                </a:solidFill>
                <a:latin typeface="標楷體"/>
                <a:ea typeface="標楷體"/>
              </a:rPr>
              <a:t>不予計級分的情形 </a:t>
            </a:r>
            <a:r>
              <a:rPr lang="zh-TW" sz="4000" b="0" strike="noStrike" spc="-1">
                <a:solidFill>
                  <a:srgbClr val="000000"/>
                </a:solidFill>
                <a:latin typeface="標楷體"/>
                <a:ea typeface="標楷體"/>
              </a:rPr>
              <a:t>｜</a:t>
            </a:r>
            <a:r>
              <a:rPr lang="zh-TW" sz="1800" b="1" strike="noStrike" spc="-1">
                <a:solidFill>
                  <a:srgbClr val="000000"/>
                </a:solidFill>
                <a:latin typeface="標楷體"/>
                <a:ea typeface="標楷體"/>
              </a:rPr>
              <a:t>畫記圖形</a:t>
            </a: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642" name="投影片編號版面配置區 1"/>
          <p:cNvSpPr txBox="1"/>
          <p:nvPr/>
        </p:nvSpPr>
        <p:spPr>
          <a:xfrm>
            <a:off x="11728080" y="6383880"/>
            <a:ext cx="525600" cy="365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622E492F-8F27-4AA3-9C0F-A1B733B6F5FF}" type="slidenum">
              <a:rPr lang="en-US" sz="1600" b="0" strike="noStrike" spc="-1">
                <a:solidFill>
                  <a:srgbClr val="000000"/>
                </a:solidFill>
                <a:latin typeface="Arial"/>
              </a:rPr>
              <a:t>29</a:t>
            </a:fld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標題 1"/>
          <p:cNvSpPr txBox="1"/>
          <p:nvPr/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zh-TW" sz="4800" b="1" strike="noStrike" spc="-1">
                <a:solidFill>
                  <a:srgbClr val="000000"/>
                </a:solidFill>
                <a:latin typeface="標楷體"/>
                <a:ea typeface="標楷體"/>
              </a:rPr>
              <a:t>評分品質控管的方式</a:t>
            </a:r>
            <a:endParaRPr lang="en-US" sz="4800" b="0" strike="noStrike" spc="-1">
              <a:latin typeface="Arial"/>
            </a:endParaRPr>
          </a:p>
        </p:txBody>
      </p:sp>
      <p:sp>
        <p:nvSpPr>
          <p:cNvPr id="1538" name="內容版面配置區 2"/>
          <p:cNvSpPr txBox="1"/>
          <p:nvPr/>
        </p:nvSpPr>
        <p:spPr>
          <a:xfrm>
            <a:off x="1882080" y="1825560"/>
            <a:ext cx="9471600" cy="4351320"/>
          </a:xfrm>
          <a:prstGeom prst="rect">
            <a:avLst/>
          </a:prstGeom>
          <a:noFill/>
          <a:ln w="12600">
            <a:noFill/>
          </a:ln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2401"/>
              </a:spcBef>
              <a:spcAft>
                <a:spcPts val="601"/>
              </a:spcAft>
              <a:buSzPct val="100051"/>
              <a:buBlip>
                <a:blip r:embed="rId2"/>
              </a:buBlip>
            </a:pPr>
            <a:r>
              <a:rPr lang="zh-TW" sz="3200" b="0" strike="noStrike" spc="-1">
                <a:solidFill>
                  <a:srgbClr val="000000"/>
                </a:solidFill>
                <a:latin typeface="標楷體"/>
                <a:ea typeface="標楷體"/>
              </a:rPr>
              <a:t>進行完整的評分者訓練</a:t>
            </a:r>
            <a:endParaRPr lang="en-US" sz="3200" b="0" strike="noStrike" spc="-1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2401"/>
              </a:spcBef>
              <a:spcAft>
                <a:spcPts val="601"/>
              </a:spcAft>
              <a:buSzPct val="100051"/>
              <a:buBlip>
                <a:blip r:embed="rId2"/>
              </a:buBlip>
            </a:pPr>
            <a:r>
              <a:rPr lang="zh-TW" sz="3200" b="0" strike="noStrike" spc="-1">
                <a:solidFill>
                  <a:srgbClr val="000000"/>
                </a:solidFill>
                <a:latin typeface="標楷體"/>
                <a:ea typeface="標楷體"/>
              </a:rPr>
              <a:t>設計完善的評分機制</a:t>
            </a:r>
            <a:endParaRPr lang="en-US" sz="3200" b="0" strike="noStrike" spc="-1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2401"/>
              </a:spcBef>
              <a:spcAft>
                <a:spcPts val="601"/>
              </a:spcAft>
              <a:buSzPct val="100051"/>
              <a:buBlip>
                <a:blip r:embed="rId2"/>
              </a:buBlip>
            </a:pPr>
            <a:r>
              <a:rPr lang="zh-TW" sz="3200" b="0" strike="noStrike" spc="-1">
                <a:solidFill>
                  <a:srgbClr val="000000"/>
                </a:solidFill>
                <a:latin typeface="標楷體"/>
                <a:ea typeface="標楷體"/>
              </a:rPr>
              <a:t>採用線上閱卷模式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1539" name="投影片編號版面配置區 1"/>
          <p:cNvSpPr txBox="1"/>
          <p:nvPr/>
        </p:nvSpPr>
        <p:spPr>
          <a:xfrm>
            <a:off x="11728080" y="6383880"/>
            <a:ext cx="525600" cy="365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75E41F3D-3B2E-481E-A7DD-98FBFEA98E37}" type="slidenum">
              <a:rPr lang="en-US" sz="16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3" name="Picture 4" descr="C:\Users\chou517\AppData\Local\Temp\Rar$DI12.2749\108051628A.jpg"/>
          <p:cNvPicPr/>
          <p:nvPr/>
        </p:nvPicPr>
        <p:blipFill>
          <a:blip r:embed="rId3"/>
          <a:stretch/>
        </p:blipFill>
        <p:spPr>
          <a:xfrm>
            <a:off x="2259360" y="457200"/>
            <a:ext cx="8036280" cy="5881680"/>
          </a:xfrm>
          <a:prstGeom prst="rect">
            <a:avLst/>
          </a:prstGeom>
          <a:ln w="12600">
            <a:noFill/>
          </a:ln>
        </p:spPr>
      </p:pic>
      <p:sp>
        <p:nvSpPr>
          <p:cNvPr id="1644" name="橢圓 5"/>
          <p:cNvSpPr/>
          <p:nvPr/>
        </p:nvSpPr>
        <p:spPr>
          <a:xfrm>
            <a:off x="3181680" y="1003320"/>
            <a:ext cx="1008000" cy="4751280"/>
          </a:xfrm>
          <a:custGeom>
            <a:avLst/>
            <a:gdLst/>
            <a:ahLst/>
            <a:cxnLst/>
            <a:rect l="l" t="t" r="r" b="b"/>
            <a:pathLst>
              <a:path w="21600" h="101785">
                <a:moveTo>
                  <a:pt x="0" y="50892"/>
                </a:moveTo>
                <a:close/>
              </a:path>
            </a:pathLst>
          </a:custGeom>
          <a:noFill/>
          <a:ln w="381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5" name="標題 1"/>
          <p:cNvSpPr txBox="1"/>
          <p:nvPr/>
        </p:nvSpPr>
        <p:spPr>
          <a:xfrm>
            <a:off x="796320" y="438840"/>
            <a:ext cx="705960" cy="6007680"/>
          </a:xfrm>
          <a:prstGeom prst="rect">
            <a:avLst/>
          </a:prstGeom>
          <a:noFill/>
          <a:ln w="0">
            <a:noFill/>
          </a:ln>
        </p:spPr>
        <p:txBody>
          <a:bodyPr vert="eaVert" anchor="ctr" anchorCtr="1">
            <a:noAutofit/>
          </a:bodyPr>
          <a:lstStyle/>
          <a:p>
            <a:pPr marL="3946680" indent="-3946680" algn="ctr">
              <a:lnSpc>
                <a:spcPts val="1701"/>
              </a:lnSpc>
              <a:tabLst>
                <a:tab pos="719280" algn="l"/>
              </a:tabLst>
            </a:pPr>
            <a:r>
              <a:rPr lang="zh-TW" sz="3600" b="1" strike="noStrike" spc="-1">
                <a:solidFill>
                  <a:srgbClr val="000000"/>
                </a:solidFill>
                <a:latin typeface="標楷體"/>
                <a:ea typeface="標楷體"/>
              </a:rPr>
              <a:t>不予計級分的情形 </a:t>
            </a:r>
            <a:r>
              <a:rPr lang="zh-TW" sz="4000" b="0" strike="noStrike" spc="-1">
                <a:solidFill>
                  <a:srgbClr val="000000"/>
                </a:solidFill>
                <a:latin typeface="標楷體"/>
                <a:ea typeface="標楷體"/>
              </a:rPr>
              <a:t>｜</a:t>
            </a:r>
            <a:r>
              <a:rPr lang="zh-TW" sz="1800" b="1" strike="noStrike" spc="-1">
                <a:solidFill>
                  <a:srgbClr val="000000"/>
                </a:solidFill>
                <a:latin typeface="標楷體"/>
                <a:ea typeface="標楷體"/>
              </a:rPr>
              <a:t>於正文之外書寫 其他文字</a:t>
            </a:r>
            <a:r>
              <a:rPr lang="en-US" sz="1800" b="1" strike="noStrike" spc="-1">
                <a:solidFill>
                  <a:srgbClr val="000000"/>
                </a:solidFill>
                <a:latin typeface="標楷體"/>
                <a:ea typeface="標楷體"/>
              </a:rPr>
              <a:t>  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646" name="投影片編號版面配置區 1"/>
          <p:cNvSpPr txBox="1"/>
          <p:nvPr/>
        </p:nvSpPr>
        <p:spPr>
          <a:xfrm>
            <a:off x="11728080" y="6383880"/>
            <a:ext cx="525600" cy="365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BCF51AF0-BE1B-42BA-BBE0-6D06EF8A847B}" type="slidenum">
              <a:rPr lang="en-US" sz="1600" b="0" strike="noStrike" spc="-1">
                <a:solidFill>
                  <a:srgbClr val="000000"/>
                </a:solidFill>
                <a:latin typeface="Arial"/>
              </a:rPr>
              <a:t>30</a:t>
            </a:fld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7" name="Picture 2"/>
          <p:cNvPicPr/>
          <p:nvPr/>
        </p:nvPicPr>
        <p:blipFill>
          <a:blip r:embed="rId2"/>
          <a:stretch/>
        </p:blipFill>
        <p:spPr>
          <a:xfrm>
            <a:off x="2242440" y="502560"/>
            <a:ext cx="8125560" cy="5834160"/>
          </a:xfrm>
          <a:prstGeom prst="rect">
            <a:avLst/>
          </a:prstGeom>
          <a:ln w="12600">
            <a:noFill/>
          </a:ln>
        </p:spPr>
      </p:pic>
      <p:sp>
        <p:nvSpPr>
          <p:cNvPr id="1648" name="橢圓 5"/>
          <p:cNvSpPr/>
          <p:nvPr/>
        </p:nvSpPr>
        <p:spPr>
          <a:xfrm>
            <a:off x="9936360" y="5387040"/>
            <a:ext cx="431640" cy="1008000"/>
          </a:xfrm>
          <a:custGeom>
            <a:avLst/>
            <a:gdLst/>
            <a:ahLst/>
            <a:cxnLst/>
            <a:rect l="l" t="t" r="r" b="b"/>
            <a:pathLst>
              <a:path w="21600" h="50418">
                <a:moveTo>
                  <a:pt x="0" y="25209"/>
                </a:moveTo>
                <a:close/>
              </a:path>
            </a:pathLst>
          </a:custGeom>
          <a:noFill/>
          <a:ln w="381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9" name="標題 1"/>
          <p:cNvSpPr txBox="1"/>
          <p:nvPr/>
        </p:nvSpPr>
        <p:spPr>
          <a:xfrm>
            <a:off x="986760" y="366480"/>
            <a:ext cx="705960" cy="5924520"/>
          </a:xfrm>
          <a:prstGeom prst="rect">
            <a:avLst/>
          </a:prstGeom>
          <a:noFill/>
          <a:ln w="0">
            <a:noFill/>
          </a:ln>
        </p:spPr>
        <p:txBody>
          <a:bodyPr vert="eaVert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TW" sz="3600" b="1" strike="noStrike" spc="-1">
                <a:solidFill>
                  <a:srgbClr val="000000"/>
                </a:solidFill>
                <a:latin typeface="標楷體"/>
                <a:ea typeface="標楷體"/>
              </a:rPr>
              <a:t>不予計級分的情形</a:t>
            </a:r>
            <a:r>
              <a:rPr lang="en-US" sz="3600" b="1" strike="noStrike" spc="-1">
                <a:solidFill>
                  <a:srgbClr val="000000"/>
                </a:solidFill>
                <a:latin typeface="標楷體"/>
                <a:ea typeface="標楷體"/>
              </a:rPr>
              <a:t> </a:t>
            </a:r>
            <a:r>
              <a:rPr lang="zh-TW" sz="3600" b="0" strike="noStrike" spc="-1">
                <a:solidFill>
                  <a:srgbClr val="000000"/>
                </a:solidFill>
                <a:latin typeface="標楷體"/>
                <a:ea typeface="標楷體"/>
              </a:rPr>
              <a:t>｜</a:t>
            </a:r>
            <a:r>
              <a:rPr lang="zh-TW" sz="1800" b="1" strike="noStrike" spc="-1">
                <a:solidFill>
                  <a:srgbClr val="000000"/>
                </a:solidFill>
                <a:latin typeface="標楷體"/>
                <a:ea typeface="標楷體"/>
              </a:rPr>
              <a:t>顯示自己身分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650" name="投影片編號版面配置區 1"/>
          <p:cNvSpPr txBox="1"/>
          <p:nvPr/>
        </p:nvSpPr>
        <p:spPr>
          <a:xfrm>
            <a:off x="11728080" y="6383880"/>
            <a:ext cx="525600" cy="365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DED94DF5-8076-486B-95F6-C13C93C7B308}" type="slidenum">
              <a:rPr lang="en-US" sz="1600" b="0" strike="noStrike" spc="-1">
                <a:solidFill>
                  <a:srgbClr val="000000"/>
                </a:solidFill>
                <a:latin typeface="Arial"/>
              </a:rPr>
              <a:t>31</a:t>
            </a:fld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1" name="圖片 2"/>
          <p:cNvPicPr/>
          <p:nvPr/>
        </p:nvPicPr>
        <p:blipFill>
          <a:blip r:embed="rId2"/>
          <a:stretch/>
        </p:blipFill>
        <p:spPr>
          <a:xfrm>
            <a:off x="0" y="5400"/>
            <a:ext cx="12192120" cy="684684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標題 1"/>
          <p:cNvSpPr txBox="1"/>
          <p:nvPr/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zh-TW" sz="4800" b="1" strike="noStrike" spc="-1">
                <a:solidFill>
                  <a:srgbClr val="000000"/>
                </a:solidFill>
                <a:latin typeface="標楷體"/>
                <a:ea typeface="標楷體"/>
              </a:rPr>
              <a:t>評分者訓練</a:t>
            </a:r>
            <a:endParaRPr lang="en-US" sz="4800" b="0" strike="noStrike" spc="-1">
              <a:latin typeface="Arial"/>
            </a:endParaRPr>
          </a:p>
        </p:txBody>
      </p:sp>
      <p:sp>
        <p:nvSpPr>
          <p:cNvPr id="1541" name="內容版面配置區 2"/>
          <p:cNvSpPr txBox="1"/>
          <p:nvPr/>
        </p:nvSpPr>
        <p:spPr>
          <a:xfrm>
            <a:off x="838080" y="1825560"/>
            <a:ext cx="10515600" cy="4351320"/>
          </a:xfrm>
          <a:prstGeom prst="rect">
            <a:avLst/>
          </a:prstGeom>
          <a:noFill/>
          <a:ln w="12600">
            <a:noFill/>
          </a:ln>
        </p:spPr>
        <p:txBody>
          <a:bodyPr>
            <a:normAutofit/>
          </a:bodyPr>
          <a:lstStyle/>
          <a:p>
            <a:pPr marL="228600" indent="-228600" algn="just">
              <a:lnSpc>
                <a:spcPct val="90000"/>
              </a:lnSpc>
              <a:spcBef>
                <a:spcPts val="1800"/>
              </a:spcBef>
              <a:buSzPct val="100051"/>
              <a:buBlip>
                <a:blip r:embed="rId2"/>
              </a:buBlip>
            </a:pPr>
            <a:r>
              <a:rPr lang="zh-TW" sz="3200" b="0" strike="noStrike" spc="-1">
                <a:solidFill>
                  <a:srgbClr val="000000"/>
                </a:solidFill>
                <a:latin typeface="標楷體"/>
                <a:ea typeface="標楷體"/>
              </a:rPr>
              <a:t>核心委員－每年參加多次培訓會議</a:t>
            </a:r>
            <a:endParaRPr lang="en-US" sz="3200" b="0" strike="noStrike" spc="-1">
              <a:latin typeface="Arial"/>
            </a:endParaRPr>
          </a:p>
          <a:p>
            <a:pPr marL="685800" lvl="1" indent="-228600" algn="just">
              <a:lnSpc>
                <a:spcPct val="90000"/>
              </a:lnSpc>
              <a:spcBef>
                <a:spcPts val="1800"/>
              </a:spcBef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凝聚閱卷共識</a:t>
            </a:r>
            <a:endParaRPr lang="en-US" sz="2800" b="0" strike="noStrike" spc="-1">
              <a:latin typeface="Arial"/>
            </a:endParaRPr>
          </a:p>
          <a:p>
            <a:pPr marL="228600" indent="-228600" algn="just">
              <a:lnSpc>
                <a:spcPct val="90000"/>
              </a:lnSpc>
              <a:spcBef>
                <a:spcPts val="2999"/>
              </a:spcBef>
              <a:buSzPct val="100051"/>
              <a:buBlip>
                <a:blip r:embed="rId2"/>
              </a:buBlip>
            </a:pPr>
            <a:r>
              <a:rPr lang="zh-TW" sz="3200" b="0" strike="noStrike" spc="-1">
                <a:solidFill>
                  <a:srgbClr val="000000"/>
                </a:solidFill>
                <a:latin typeface="標楷體"/>
                <a:ea typeface="標楷體"/>
              </a:rPr>
              <a:t>評閱委員－每年參加兩次培訓會議</a:t>
            </a:r>
            <a:endParaRPr lang="en-US" sz="3200" b="0" strike="noStrike" spc="-1">
              <a:latin typeface="Arial"/>
            </a:endParaRPr>
          </a:p>
          <a:p>
            <a:pPr marL="628560" lvl="1" indent="-228600" algn="just">
              <a:lnSpc>
                <a:spcPct val="90000"/>
              </a:lnSpc>
              <a:spcBef>
                <a:spcPts val="1800"/>
              </a:spcBef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了解評分方式與重點</a:t>
            </a:r>
            <a:endParaRPr lang="en-US" sz="2800" b="0" strike="noStrike" spc="-1">
              <a:latin typeface="Arial"/>
            </a:endParaRPr>
          </a:p>
          <a:p>
            <a:pPr marL="228600" indent="-228600" algn="just">
              <a:lnSpc>
                <a:spcPct val="90000"/>
              </a:lnSpc>
              <a:spcBef>
                <a:spcPts val="2999"/>
              </a:spcBef>
              <a:spcAft>
                <a:spcPts val="601"/>
              </a:spcAft>
              <a:buSzPct val="100051"/>
              <a:buBlip>
                <a:blip r:embed="rId2"/>
              </a:buBlip>
            </a:pPr>
            <a:r>
              <a:rPr lang="zh-TW" sz="3200" b="0" strike="noStrike" spc="-1">
                <a:solidFill>
                  <a:srgbClr val="000000"/>
                </a:solidFill>
                <a:latin typeface="標楷體"/>
                <a:ea typeface="標楷體"/>
              </a:rPr>
              <a:t>需通過認證或評選</a:t>
            </a:r>
            <a:endParaRPr lang="en-US" sz="3200" b="0" strike="noStrike" spc="-1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新細明體"/>
              </a:rPr>
              <a:t> 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542" name="投影片編號版面配置區 1"/>
          <p:cNvSpPr txBox="1"/>
          <p:nvPr/>
        </p:nvSpPr>
        <p:spPr>
          <a:xfrm>
            <a:off x="11728080" y="6383880"/>
            <a:ext cx="525600" cy="365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F17091EB-3B5A-4654-BF66-FF2A1974A6CD}" type="slidenum">
              <a:rPr lang="en-US" sz="1600" b="0" strike="noStrike" spc="-1">
                <a:solidFill>
                  <a:srgbClr val="000000"/>
                </a:solidFill>
                <a:latin typeface="Arial"/>
              </a:rPr>
              <a:t>4</a:t>
            </a:fld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標題 1"/>
          <p:cNvSpPr txBox="1"/>
          <p:nvPr/>
        </p:nvSpPr>
        <p:spPr>
          <a:xfrm>
            <a:off x="838080" y="13320"/>
            <a:ext cx="10515600" cy="132552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zh-TW" sz="4800" b="1" strike="noStrike" spc="-1">
                <a:solidFill>
                  <a:srgbClr val="000000"/>
                </a:solidFill>
                <a:latin typeface="標楷體"/>
                <a:ea typeface="標楷體"/>
              </a:rPr>
              <a:t>評分機制</a:t>
            </a:r>
            <a:endParaRPr lang="en-US" sz="4800" b="0" strike="noStrike" spc="-1">
              <a:latin typeface="Arial"/>
            </a:endParaRPr>
          </a:p>
        </p:txBody>
      </p:sp>
      <p:graphicFrame>
        <p:nvGraphicFramePr>
          <p:cNvPr id="1544" name="內容版面配置區 4"/>
          <p:cNvGraphicFramePr/>
          <p:nvPr/>
        </p:nvGraphicFramePr>
        <p:xfrm>
          <a:off x="763560" y="1338840"/>
          <a:ext cx="10515600" cy="4645080"/>
        </p:xfrm>
        <a:graphic>
          <a:graphicData uri="http://schemas.openxmlformats.org/drawingml/2006/table">
            <a:tbl>
              <a:tblPr/>
              <a:tblGrid>
                <a:gridCol w="1686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4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4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0360">
                <a:tc>
                  <a:txBody>
                    <a:bodyPr/>
                    <a:lstStyle/>
                    <a:p>
                      <a:endParaRPr lang="zh-TW"/>
                    </a:p>
                  </a:txBody>
                  <a:tcP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zh-TW" sz="2400" b="1" strike="noStrike" spc="-1">
                          <a:solidFill>
                            <a:srgbClr val="FFFFFF"/>
                          </a:solidFill>
                          <a:latin typeface="標楷體"/>
                          <a:ea typeface="標楷體"/>
                        </a:rPr>
                        <a:t>數學科非選擇題</a:t>
                      </a:r>
                      <a:endParaRPr lang="en-US" sz="2400" b="1" strike="noStrike" spc="-1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zh-TW" sz="2400" b="1" strike="noStrike" spc="-1">
                          <a:solidFill>
                            <a:srgbClr val="FFFFFF"/>
                          </a:solidFill>
                          <a:latin typeface="標楷體"/>
                          <a:ea typeface="標楷體"/>
                        </a:rPr>
                        <a:t>寫作測驗</a:t>
                      </a:r>
                      <a:endParaRPr lang="en-US" sz="2400" b="1" strike="noStrike" spc="-1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zh-TW" sz="2400" b="1" strike="noStrike" spc="-1">
                          <a:solidFill>
                            <a:srgbClr val="FFFFFF"/>
                          </a:solidFill>
                          <a:latin typeface="標楷體"/>
                          <a:ea typeface="標楷體"/>
                        </a:rPr>
                        <a:t>評分方式</a:t>
                      </a:r>
                      <a:endParaRPr lang="en-US" sz="2400" b="0" strike="noStrike" spc="-1">
                        <a:latin typeface="Times New Roman"/>
                      </a:endParaRPr>
                    </a:p>
                  </a:txBody>
                  <a:tcP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zh-TW" sz="1800" b="0" strike="noStrike" spc="-1">
                          <a:latin typeface="標楷體"/>
                          <a:ea typeface="標楷體"/>
                        </a:rPr>
                        <a:t>每題依學生作答反應評為零至三級分。</a:t>
                      </a:r>
                      <a:endParaRPr lang="en-US" sz="1800" b="0" strike="noStrike" spc="-1">
                        <a:latin typeface="Times New Roman"/>
                      </a:endParaRPr>
                    </a:p>
                  </a:txBody>
                  <a:tcP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zh-TW" sz="1800" b="0" strike="noStrike" spc="-1">
                          <a:latin typeface="標楷體"/>
                          <a:ea typeface="標楷體"/>
                        </a:rPr>
                        <a:t>將學生寫作能力由劣至優區分為一至六等級，四級分達一般水準。</a:t>
                      </a:r>
                      <a:endParaRPr lang="en-US" sz="1800" b="0" strike="noStrike" spc="-1">
                        <a:latin typeface="Times New Roman"/>
                      </a:endParaRPr>
                    </a:p>
                  </a:txBody>
                  <a:tcP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7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2400" b="1" strike="noStrike" spc="-1">
                          <a:solidFill>
                            <a:srgbClr val="FFFFFF"/>
                          </a:solidFill>
                          <a:latin typeface="標楷體"/>
                          <a:ea typeface="標楷體"/>
                        </a:rPr>
                        <a:t>複閱條件</a:t>
                      </a:r>
                      <a:endParaRPr lang="en-US" sz="2400" b="0" strike="noStrike" spc="-1">
                        <a:latin typeface="Times New Roman"/>
                      </a:endParaRPr>
                    </a:p>
                  </a:txBody>
                  <a:tcP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zh-TW" sz="1800" b="0" strike="noStrike" spc="-1">
                          <a:latin typeface="標楷體"/>
                          <a:ea typeface="標楷體"/>
                        </a:rPr>
                        <a:t>每份試卷皆由兩位評閱委員進行評分，當兩閱評分不一致時，則由第三位委員進行複閱。</a:t>
                      </a:r>
                      <a:endParaRPr lang="en-US" sz="1800" b="0" strike="noStrike" spc="-1">
                        <a:latin typeface="Times New Roman"/>
                      </a:endParaRPr>
                    </a:p>
                  </a:txBody>
                  <a:tcP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zh-TW" sz="1800" b="0" strike="noStrike" spc="-1">
                          <a:latin typeface="標楷體"/>
                          <a:ea typeface="標楷體"/>
                        </a:rPr>
                        <a:t>每份試卷皆由兩位評閱委員進行評分，若兩閱評分相差二級分以上</a:t>
                      </a:r>
                      <a:r>
                        <a:rPr lang="en-US" sz="1800" b="0" strike="noStrike" spc="-1">
                          <a:latin typeface="標楷體"/>
                          <a:ea typeface="標楷體"/>
                        </a:rPr>
                        <a:t>(</a:t>
                      </a:r>
                      <a:r>
                        <a:rPr lang="zh-TW" sz="1800" b="0" strike="noStrike" spc="-1">
                          <a:latin typeface="標楷體"/>
                          <a:ea typeface="標楷體"/>
                        </a:rPr>
                        <a:t>包含二級分</a:t>
                      </a:r>
                      <a:r>
                        <a:rPr lang="en-US" sz="1800" b="0" strike="noStrike" spc="-1">
                          <a:latin typeface="標楷體"/>
                          <a:ea typeface="標楷體"/>
                        </a:rPr>
                        <a:t>)</a:t>
                      </a:r>
                      <a:r>
                        <a:rPr lang="zh-TW" sz="1800" b="0" strike="noStrike" spc="-1">
                          <a:latin typeface="標楷體"/>
                          <a:ea typeface="標楷體"/>
                        </a:rPr>
                        <a:t>，或其中一閱分數為零級分時，則由核心委員進行複閱。</a:t>
                      </a:r>
                      <a:endParaRPr lang="en-US" sz="1800" b="0" strike="noStrike" spc="-1">
                        <a:latin typeface="Times New Roman"/>
                      </a:endParaRPr>
                    </a:p>
                  </a:txBody>
                  <a:tcP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zh-TW" sz="2400" b="1" strike="noStrike" spc="-1">
                          <a:solidFill>
                            <a:srgbClr val="FFFFFF"/>
                          </a:solidFill>
                          <a:latin typeface="標楷體"/>
                          <a:ea typeface="標楷體"/>
                        </a:rPr>
                        <a:t>疑義試卷</a:t>
                      </a:r>
                      <a:endParaRPr lang="en-US" sz="2400" b="0" strike="noStrike" spc="-1">
                        <a:latin typeface="Times New Roman"/>
                      </a:endParaRPr>
                    </a:p>
                  </a:txBody>
                  <a:tcP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zh-TW" sz="1800" b="0" strike="noStrike" spc="-1">
                          <a:latin typeface="標楷體"/>
                          <a:ea typeface="標楷體"/>
                        </a:rPr>
                        <a:t>複閱分數若與前兩閱評分不一致時，則再由核心小組開會討論決定最後級分。</a:t>
                      </a:r>
                      <a:endParaRPr lang="en-US" sz="1800" b="0" strike="noStrike" spc="-1">
                        <a:latin typeface="Times New Roman"/>
                      </a:endParaRPr>
                    </a:p>
                  </a:txBody>
                  <a:tcP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zh-TW" sz="1800" b="0" strike="noStrike" spc="-1">
                          <a:latin typeface="標楷體"/>
                          <a:ea typeface="標楷體"/>
                        </a:rPr>
                        <a:t>複閱分數若仍有疑義，則再由核心小組開會討論決定最後級分。</a:t>
                      </a:r>
                      <a:endParaRPr lang="en-US" sz="1800" b="0" strike="noStrike" spc="-1">
                        <a:latin typeface="Times New Roman"/>
                      </a:endParaRPr>
                    </a:p>
                  </a:txBody>
                  <a:tcP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45" name="投影片編號版面配置區 1"/>
          <p:cNvSpPr txBox="1"/>
          <p:nvPr/>
        </p:nvSpPr>
        <p:spPr>
          <a:xfrm>
            <a:off x="11728080" y="6383880"/>
            <a:ext cx="525600" cy="365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70D1657C-808A-41E4-B77A-A2BBB16BAEA5}" type="slidenum">
              <a:rPr lang="en-US" sz="1600" b="0" strike="noStrike" spc="-1">
                <a:solidFill>
                  <a:srgbClr val="000000"/>
                </a:solidFill>
                <a:latin typeface="Arial"/>
              </a:rPr>
              <a:t>5</a:t>
            </a:fld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" name="Picture 4"/>
          <p:cNvPicPr/>
          <p:nvPr/>
        </p:nvPicPr>
        <p:blipFill>
          <a:blip r:embed="rId2"/>
          <a:stretch/>
        </p:blipFill>
        <p:spPr>
          <a:xfrm>
            <a:off x="3164040" y="73800"/>
            <a:ext cx="6356160" cy="6693480"/>
          </a:xfrm>
          <a:prstGeom prst="rect">
            <a:avLst/>
          </a:prstGeom>
          <a:ln w="12600">
            <a:noFill/>
          </a:ln>
        </p:spPr>
      </p:pic>
      <p:sp>
        <p:nvSpPr>
          <p:cNvPr id="1547" name="標題 1"/>
          <p:cNvSpPr txBox="1"/>
          <p:nvPr/>
        </p:nvSpPr>
        <p:spPr>
          <a:xfrm>
            <a:off x="390600" y="579240"/>
            <a:ext cx="1108080" cy="6024600"/>
          </a:xfrm>
          <a:prstGeom prst="rect">
            <a:avLst/>
          </a:prstGeom>
          <a:noFill/>
          <a:ln w="0">
            <a:noFill/>
          </a:ln>
        </p:spPr>
        <p:txBody>
          <a:bodyPr vert="eaVert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TW" sz="4800" b="1" strike="noStrike" spc="-1">
                <a:solidFill>
                  <a:srgbClr val="000000"/>
                </a:solidFill>
                <a:latin typeface="標楷體"/>
                <a:ea typeface="標楷體"/>
              </a:rPr>
              <a:t>數學非選閱卷流程</a:t>
            </a:r>
            <a:endParaRPr lang="en-US" sz="4800" b="0" strike="noStrike" spc="-1">
              <a:latin typeface="Arial"/>
            </a:endParaRPr>
          </a:p>
        </p:txBody>
      </p:sp>
      <p:sp>
        <p:nvSpPr>
          <p:cNvPr id="1548" name="投影片編號版面配置區 1"/>
          <p:cNvSpPr txBox="1"/>
          <p:nvPr/>
        </p:nvSpPr>
        <p:spPr>
          <a:xfrm>
            <a:off x="11728080" y="6383880"/>
            <a:ext cx="525600" cy="365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614A428C-E9CB-4645-B44D-3DB6E69AD699}" type="slidenum">
              <a:rPr lang="en-US" sz="1600" b="0" strike="noStrike" spc="-1">
                <a:solidFill>
                  <a:srgbClr val="000000"/>
                </a:solidFill>
                <a:latin typeface="Arial"/>
              </a:rPr>
              <a:t>6</a:t>
            </a:fld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9" name="內容版面配置區 5" descr="畫面剪輯"/>
          <p:cNvPicPr/>
          <p:nvPr/>
        </p:nvPicPr>
        <p:blipFill>
          <a:blip r:embed="rId2"/>
          <a:srcRect t="1972" b="1789"/>
          <a:stretch/>
        </p:blipFill>
        <p:spPr>
          <a:xfrm>
            <a:off x="3339720" y="34200"/>
            <a:ext cx="6091200" cy="6789600"/>
          </a:xfrm>
          <a:prstGeom prst="rect">
            <a:avLst/>
          </a:prstGeom>
          <a:ln w="0">
            <a:noFill/>
          </a:ln>
        </p:spPr>
      </p:pic>
      <p:sp>
        <p:nvSpPr>
          <p:cNvPr id="1550" name="標題 1"/>
          <p:cNvSpPr txBox="1"/>
          <p:nvPr/>
        </p:nvSpPr>
        <p:spPr>
          <a:xfrm>
            <a:off x="390600" y="579240"/>
            <a:ext cx="1108080" cy="6024600"/>
          </a:xfrm>
          <a:prstGeom prst="rect">
            <a:avLst/>
          </a:prstGeom>
          <a:noFill/>
          <a:ln w="0">
            <a:noFill/>
          </a:ln>
        </p:spPr>
        <p:txBody>
          <a:bodyPr vert="eaVert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TW" sz="4800" b="1" strike="noStrike" spc="-1">
                <a:solidFill>
                  <a:srgbClr val="000000"/>
                </a:solidFill>
                <a:latin typeface="標楷體"/>
                <a:ea typeface="標楷體"/>
              </a:rPr>
              <a:t>寫作測驗閱卷流程</a:t>
            </a:r>
            <a:endParaRPr lang="en-US" sz="4800" b="0" strike="noStrike" spc="-1">
              <a:latin typeface="Arial"/>
            </a:endParaRPr>
          </a:p>
        </p:txBody>
      </p:sp>
      <p:sp>
        <p:nvSpPr>
          <p:cNvPr id="1551" name="投影片編號版面配置區 1"/>
          <p:cNvSpPr txBox="1"/>
          <p:nvPr/>
        </p:nvSpPr>
        <p:spPr>
          <a:xfrm>
            <a:off x="11728080" y="6383880"/>
            <a:ext cx="525600" cy="365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8BC699DC-C17B-4F71-A6AB-94746FC0A864}" type="slidenum">
              <a:rPr lang="en-US" sz="1600" b="0" strike="noStrike" spc="-1">
                <a:solidFill>
                  <a:srgbClr val="000000"/>
                </a:solidFill>
                <a:latin typeface="Arial"/>
              </a:rPr>
              <a:t>7</a:t>
            </a:fld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標題 1"/>
          <p:cNvSpPr txBox="1"/>
          <p:nvPr/>
        </p:nvSpPr>
        <p:spPr>
          <a:xfrm>
            <a:off x="838080" y="13320"/>
            <a:ext cx="10515600" cy="132552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zh-TW" sz="4800" b="1" strike="noStrike" spc="-1">
                <a:solidFill>
                  <a:srgbClr val="000000"/>
                </a:solidFill>
                <a:latin typeface="標楷體"/>
                <a:ea typeface="標楷體"/>
              </a:rPr>
              <a:t>數學非選擇題評量的能力</a:t>
            </a:r>
            <a:endParaRPr lang="en-US" sz="4800" b="0" strike="noStrike" spc="-1">
              <a:latin typeface="Arial"/>
            </a:endParaRPr>
          </a:p>
        </p:txBody>
      </p:sp>
      <p:sp>
        <p:nvSpPr>
          <p:cNvPr id="1553" name="內容版面配置區 2"/>
          <p:cNvSpPr txBox="1"/>
          <p:nvPr/>
        </p:nvSpPr>
        <p:spPr>
          <a:xfrm>
            <a:off x="621360" y="1554120"/>
            <a:ext cx="10964880" cy="4932360"/>
          </a:xfrm>
          <a:prstGeom prst="rect">
            <a:avLst/>
          </a:prstGeom>
          <a:noFill/>
          <a:ln w="12600">
            <a:noFill/>
          </a:ln>
        </p:spPr>
        <p:txBody>
          <a:bodyPr>
            <a:normAutofit/>
          </a:bodyPr>
          <a:lstStyle/>
          <a:p>
            <a:pPr marL="628560" indent="-628560" algn="just">
              <a:lnSpc>
                <a:spcPct val="90000"/>
              </a:lnSpc>
              <a:spcBef>
                <a:spcPts val="1001"/>
              </a:spcBef>
              <a:buSzPct val="100051"/>
              <a:buBlip>
                <a:blip r:embed="rId2"/>
              </a:buBlip>
            </a:pPr>
            <a:r>
              <a:rPr lang="zh-TW" sz="3200" b="0" strike="noStrike" spc="-1">
                <a:solidFill>
                  <a:srgbClr val="000000"/>
                </a:solidFill>
                <a:latin typeface="標楷體"/>
                <a:ea typeface="標楷體"/>
              </a:rPr>
              <a:t>評量學生</a:t>
            </a:r>
            <a:r>
              <a:rPr lang="zh-TW" sz="3200" b="0" strike="noStrike" spc="-1">
                <a:solidFill>
                  <a:srgbClr val="0000FF"/>
                </a:solidFill>
                <a:latin typeface="標楷體"/>
                <a:ea typeface="標楷體"/>
              </a:rPr>
              <a:t>運用數學知識解題</a:t>
            </a:r>
            <a:r>
              <a:rPr lang="zh-TW" sz="3200" b="0" strike="noStrike" spc="-1">
                <a:solidFill>
                  <a:srgbClr val="000000"/>
                </a:solidFill>
                <a:latin typeface="標楷體"/>
                <a:ea typeface="標楷體"/>
              </a:rPr>
              <a:t>，並</a:t>
            </a:r>
            <a:r>
              <a:rPr lang="zh-TW" sz="3200" b="0" strike="noStrike" spc="-1">
                <a:solidFill>
                  <a:srgbClr val="0000FF"/>
                </a:solidFill>
                <a:latin typeface="標楷體"/>
                <a:ea typeface="標楷體"/>
              </a:rPr>
              <a:t>表達其解題思維過程與說明理由的能力</a:t>
            </a:r>
            <a:r>
              <a:rPr lang="zh-TW" sz="3200" b="0" strike="noStrike" spc="-1">
                <a:solidFill>
                  <a:srgbClr val="000000"/>
                </a:solidFill>
                <a:latin typeface="標楷體"/>
                <a:ea typeface="標楷體"/>
              </a:rPr>
              <a:t>。</a:t>
            </a:r>
            <a:endParaRPr lang="en-US" sz="3200" b="0" strike="noStrike" spc="-1">
              <a:latin typeface="Arial"/>
            </a:endParaRPr>
          </a:p>
          <a:p>
            <a:pPr marL="628560" indent="-628560" algn="just">
              <a:lnSpc>
                <a:spcPct val="90000"/>
              </a:lnSpc>
              <a:spcBef>
                <a:spcPts val="2401"/>
              </a:spcBef>
              <a:buSzPct val="100051"/>
              <a:buBlip>
                <a:blip r:embed="rId2"/>
              </a:buBlip>
            </a:pPr>
            <a:r>
              <a:rPr lang="zh-TW" sz="3200" b="0" strike="noStrike" spc="-1">
                <a:solidFill>
                  <a:srgbClr val="000000"/>
                </a:solidFill>
                <a:latin typeface="標楷體"/>
                <a:ea typeface="標楷體"/>
              </a:rPr>
              <a:t>評分規準：</a:t>
            </a:r>
            <a:endParaRPr lang="en-US" sz="3200" b="0" strike="noStrike" spc="-1">
              <a:latin typeface="Arial"/>
            </a:endParaRPr>
          </a:p>
          <a:p>
            <a:pPr marL="628560" indent="-11160" algn="just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zh-TW" sz="3200" b="0" strike="noStrike" spc="-1">
                <a:solidFill>
                  <a:srgbClr val="000000"/>
                </a:solidFill>
                <a:latin typeface="標楷體"/>
                <a:ea typeface="標楷體"/>
              </a:rPr>
              <a:t>評閱學生解題過程中</a:t>
            </a:r>
            <a:r>
              <a:rPr lang="zh-TW" sz="3200" b="0" u="heavy" strike="noStrike" spc="-1">
                <a:solidFill>
                  <a:srgbClr val="0000FF"/>
                </a:solidFill>
                <a:highlight>
                  <a:srgbClr val="FFFF99"/>
                </a:highlight>
                <a:uFill>
                  <a:solidFill>
                    <a:srgbClr val="BF9000"/>
                  </a:solidFill>
                </a:uFill>
                <a:latin typeface="標楷體"/>
                <a:ea typeface="標楷體"/>
              </a:rPr>
              <a:t>擬定策略</a:t>
            </a:r>
            <a:r>
              <a:rPr lang="zh-TW" sz="3200" b="0" strike="noStrike" spc="-1">
                <a:solidFill>
                  <a:srgbClr val="000000"/>
                </a:solidFill>
                <a:latin typeface="標楷體"/>
                <a:ea typeface="標楷體"/>
              </a:rPr>
              <a:t>的適切性與</a:t>
            </a:r>
            <a:r>
              <a:rPr lang="zh-TW" sz="3200" b="0" u="heavy" strike="noStrike" spc="-1">
                <a:solidFill>
                  <a:srgbClr val="0000FF"/>
                </a:solidFill>
                <a:highlight>
                  <a:srgbClr val="FFFF99"/>
                </a:highlight>
                <a:uFill>
                  <a:solidFill>
                    <a:srgbClr val="BF9000"/>
                  </a:solidFill>
                </a:uFill>
                <a:latin typeface="標楷體"/>
                <a:ea typeface="標楷體"/>
              </a:rPr>
              <a:t>表達過程</a:t>
            </a:r>
            <a:r>
              <a:rPr lang="zh-TW" sz="3200" b="0" strike="noStrike" spc="-1">
                <a:solidFill>
                  <a:srgbClr val="000000"/>
                </a:solidFill>
                <a:latin typeface="標楷體"/>
                <a:ea typeface="標楷體"/>
              </a:rPr>
              <a:t>的合理、完整性。</a:t>
            </a:r>
            <a:endParaRPr lang="en-US" sz="3200" b="0" strike="noStrike" spc="-1">
              <a:latin typeface="Arial"/>
            </a:endParaRPr>
          </a:p>
          <a:p>
            <a:pPr marL="988920" lvl="1" indent="-268200" algn="just">
              <a:lnSpc>
                <a:spcPct val="90000"/>
              </a:lnSpc>
              <a:spcBef>
                <a:spcPts val="11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「</a:t>
            </a:r>
            <a:r>
              <a:rPr lang="zh-TW" sz="2800" b="0" strike="noStrike" spc="-1">
                <a:solidFill>
                  <a:srgbClr val="0000FF"/>
                </a:solidFill>
                <a:latin typeface="標楷體"/>
                <a:ea typeface="標楷體"/>
              </a:rPr>
              <a:t>擬定策略</a:t>
            </a: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」是指學生察覺題目條件要素，將題目轉化成數學問題並擬定解題方法。</a:t>
            </a:r>
            <a:endParaRPr lang="en-US" sz="2800" b="0" strike="noStrike" spc="-1">
              <a:latin typeface="Arial"/>
            </a:endParaRPr>
          </a:p>
          <a:p>
            <a:pPr marL="988920" lvl="1" indent="-268200" algn="just">
              <a:lnSpc>
                <a:spcPct val="90000"/>
              </a:lnSpc>
              <a:spcBef>
                <a:spcPts val="1199"/>
              </a:spcBef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「</a:t>
            </a:r>
            <a:r>
              <a:rPr lang="zh-TW" sz="2800" b="0" strike="noStrike" spc="-1">
                <a:solidFill>
                  <a:srgbClr val="0000FF"/>
                </a:solidFill>
                <a:latin typeface="標楷體"/>
                <a:ea typeface="標楷體"/>
              </a:rPr>
              <a:t>表達過程</a:t>
            </a: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」是指呈現解題步驟，以及推導</a:t>
            </a:r>
            <a:r>
              <a:rPr lang="en-US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/</a:t>
            </a: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推理、解釋的表達。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554" name="投影片編號版面配置區 1"/>
          <p:cNvSpPr txBox="1"/>
          <p:nvPr/>
        </p:nvSpPr>
        <p:spPr>
          <a:xfrm>
            <a:off x="11728080" y="6383880"/>
            <a:ext cx="525600" cy="365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7A79C7FF-A516-43D3-8612-08C9F6A22E5B}" type="slidenum">
              <a:rPr lang="en-US" sz="1600" b="0" strike="noStrike" spc="-1">
                <a:solidFill>
                  <a:srgbClr val="000000"/>
                </a:solidFill>
                <a:latin typeface="Arial"/>
              </a:rPr>
              <a:t>8</a:t>
            </a:fld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標題 1"/>
          <p:cNvSpPr txBox="1"/>
          <p:nvPr/>
        </p:nvSpPr>
        <p:spPr>
          <a:xfrm>
            <a:off x="838080" y="13320"/>
            <a:ext cx="10515600" cy="132552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TW" sz="4800" b="1" strike="noStrike" spc="-1">
                <a:solidFill>
                  <a:srgbClr val="000000"/>
                </a:solidFill>
                <a:latin typeface="標楷體"/>
                <a:ea typeface="標楷體"/>
              </a:rPr>
              <a:t>評分規準</a:t>
            </a:r>
            <a:endParaRPr lang="en-US" sz="4800" b="0" strike="noStrike" spc="-1">
              <a:latin typeface="Arial"/>
            </a:endParaRPr>
          </a:p>
        </p:txBody>
      </p:sp>
      <p:graphicFrame>
        <p:nvGraphicFramePr>
          <p:cNvPr id="1556" name="表格 2"/>
          <p:cNvGraphicFramePr/>
          <p:nvPr/>
        </p:nvGraphicFramePr>
        <p:xfrm>
          <a:off x="509040" y="1102680"/>
          <a:ext cx="9960480" cy="5293440"/>
        </p:xfrm>
        <a:graphic>
          <a:graphicData uri="http://schemas.openxmlformats.org/drawingml/2006/table">
            <a:tbl>
              <a:tblPr/>
              <a:tblGrid>
                <a:gridCol w="121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49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zh-TW" sz="2400" b="1" strike="noStrike" spc="-1">
                          <a:solidFill>
                            <a:srgbClr val="FFFFFF"/>
                          </a:solidFill>
                          <a:latin typeface="Arial"/>
                          <a:ea typeface="標楷體"/>
                        </a:rPr>
                        <a:t>級分</a:t>
                      </a:r>
                      <a:endParaRPr lang="en-US" sz="2400" b="0" strike="noStrike" spc="-1">
                        <a:latin typeface="Arial"/>
                      </a:endParaRPr>
                    </a:p>
                  </a:txBody>
                  <a:tcP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zh-TW" sz="2400" b="1" strike="noStrike" spc="-1">
                          <a:solidFill>
                            <a:srgbClr val="FFFFFF"/>
                          </a:solidFill>
                          <a:latin typeface="標楷體"/>
                          <a:ea typeface="標楷體"/>
                        </a:rPr>
                        <a:t>評分規準</a:t>
                      </a:r>
                      <a:endParaRPr lang="en-US" sz="2400" b="1" strike="noStrike" spc="-1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1760"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zh-TW" sz="2400" b="0" strike="noStrike" spc="-1">
                          <a:solidFill>
                            <a:srgbClr val="FF0000"/>
                          </a:solidFill>
                          <a:latin typeface="Times New Roman"/>
                          <a:ea typeface="標楷體"/>
                        </a:rPr>
                        <a:t>三級分</a:t>
                      </a:r>
                      <a:endParaRPr lang="en-US" sz="2400" b="0" strike="noStrike" spc="-1">
                        <a:latin typeface="Times New Roman"/>
                      </a:endParaRPr>
                    </a:p>
                  </a:txBody>
                  <a:tcP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360360" indent="-36036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lang="zh-TW" sz="2000" b="0" strike="noStrike" spc="-32">
                          <a:latin typeface="Times New Roman"/>
                          <a:ea typeface="標楷體"/>
                        </a:rPr>
                        <a:t>策略適切，解題過程完整或大致完整，且結果</a:t>
                      </a:r>
                      <a:r>
                        <a:rPr lang="en-US" sz="2000" b="0" strike="noStrike" spc="-32">
                          <a:latin typeface="Times New Roman"/>
                          <a:ea typeface="標楷體"/>
                        </a:rPr>
                        <a:t>/</a:t>
                      </a:r>
                      <a:r>
                        <a:rPr lang="zh-TW" sz="2000" b="0" strike="noStrike" spc="-32">
                          <a:latin typeface="Times New Roman"/>
                          <a:ea typeface="標楷體"/>
                        </a:rPr>
                        <a:t>結論大致正確。</a:t>
                      </a:r>
                      <a:endParaRPr lang="en-US" sz="2000" b="0" strike="noStrike" spc="-1">
                        <a:latin typeface="Times New Roman"/>
                      </a:endParaRPr>
                    </a:p>
                    <a:p>
                      <a:pPr marL="360360" indent="-36036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lang="zh-TW" sz="2000" b="0" strike="noStrike" spc="-32">
                          <a:latin typeface="Times New Roman"/>
                          <a:ea typeface="標楷體"/>
                        </a:rPr>
                        <a:t>策略適切，解題步驟出現不影響解題過程的瑕疵，但呈現大致完整的推導</a:t>
                      </a:r>
                      <a:r>
                        <a:rPr lang="en-US" sz="2000" b="0" strike="noStrike" spc="-32">
                          <a:latin typeface="Times New Roman"/>
                          <a:ea typeface="標楷體"/>
                        </a:rPr>
                        <a:t>/</a:t>
                      </a:r>
                      <a:r>
                        <a:rPr lang="zh-TW" sz="2000" b="0" strike="noStrike" spc="-32">
                          <a:latin typeface="Times New Roman"/>
                          <a:ea typeface="標楷體"/>
                        </a:rPr>
                        <a:t>推理或解釋，且結果</a:t>
                      </a:r>
                      <a:r>
                        <a:rPr lang="en-US" sz="2000" b="0" strike="noStrike" spc="-32">
                          <a:latin typeface="Times New Roman"/>
                          <a:ea typeface="標楷體"/>
                        </a:rPr>
                        <a:t>/</a:t>
                      </a:r>
                      <a:r>
                        <a:rPr lang="zh-TW" sz="2000" b="0" strike="noStrike" spc="-32">
                          <a:latin typeface="Times New Roman"/>
                          <a:ea typeface="標楷體"/>
                        </a:rPr>
                        <a:t>結論大致正確。</a:t>
                      </a:r>
                      <a:endParaRPr lang="en-US" sz="2000" b="0" strike="noStrike" spc="-1">
                        <a:latin typeface="Times New Roman"/>
                      </a:endParaRPr>
                    </a:p>
                  </a:txBody>
                  <a:tcP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7760"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zh-TW" sz="2400" b="0" strike="noStrike" spc="-1">
                          <a:solidFill>
                            <a:srgbClr val="FF0000"/>
                          </a:solidFill>
                          <a:latin typeface="Times New Roman"/>
                          <a:ea typeface="標楷體"/>
                        </a:rPr>
                        <a:t>二級分</a:t>
                      </a:r>
                      <a:endParaRPr lang="en-US" sz="2400" b="0" strike="noStrike" spc="-1">
                        <a:latin typeface="Times New Roman"/>
                      </a:endParaRPr>
                    </a:p>
                  </a:txBody>
                  <a:tcP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3080"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lang="zh-TW" sz="2000" b="0" strike="noStrike" spc="-32">
                          <a:latin typeface="Times New Roman"/>
                          <a:ea typeface="標楷體"/>
                        </a:rPr>
                        <a:t>策略適切或方向正確，解題過程不完整，部分步驟缺乏合理性，但結果</a:t>
                      </a:r>
                      <a:r>
                        <a:rPr lang="en-US" sz="2000" b="0" strike="noStrike" spc="-32">
                          <a:latin typeface="Times New Roman"/>
                          <a:ea typeface="標楷體"/>
                        </a:rPr>
                        <a:t>/</a:t>
                      </a:r>
                      <a:r>
                        <a:rPr lang="zh-TW" sz="2000" b="0" strike="noStrike" spc="-32">
                          <a:latin typeface="Times New Roman"/>
                          <a:ea typeface="標楷體"/>
                        </a:rPr>
                        <a:t>結論大致正確。</a:t>
                      </a:r>
                      <a:endParaRPr lang="en-US" sz="2000" b="0" strike="noStrike" spc="-1">
                        <a:latin typeface="Times New Roman"/>
                      </a:endParaRPr>
                    </a:p>
                    <a:p>
                      <a:pPr marL="343080" indent="-343080"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lang="zh-TW" sz="2000" b="0" strike="noStrike" spc="-32">
                          <a:latin typeface="Times New Roman"/>
                          <a:ea typeface="標楷體"/>
                        </a:rPr>
                        <a:t>策略適切或方向正確，解題過程大致完整但出現錯誤，結果</a:t>
                      </a:r>
                      <a:r>
                        <a:rPr lang="en-US" sz="2000" b="0" strike="noStrike" spc="-32">
                          <a:latin typeface="Times New Roman"/>
                          <a:ea typeface="標楷體"/>
                        </a:rPr>
                        <a:t>/</a:t>
                      </a:r>
                      <a:r>
                        <a:rPr lang="zh-TW" sz="2000" b="0" strike="noStrike" spc="-32">
                          <a:latin typeface="Times New Roman"/>
                          <a:ea typeface="標楷體"/>
                        </a:rPr>
                        <a:t>結論合理。</a:t>
                      </a:r>
                      <a:endParaRPr lang="en-US" sz="2000" b="0" strike="noStrike" spc="-1">
                        <a:latin typeface="Times New Roman"/>
                      </a:endParaRPr>
                    </a:p>
                    <a:p>
                      <a:pPr marL="343080" indent="-343080"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lang="zh-TW" sz="2000" b="0" strike="noStrike" spc="-32">
                          <a:latin typeface="Times New Roman"/>
                          <a:ea typeface="標楷體"/>
                        </a:rPr>
                        <a:t>策略適切或方向正確，解題過程中呈現部分重要的推導</a:t>
                      </a:r>
                      <a:r>
                        <a:rPr lang="en-US" sz="2000" b="0" strike="noStrike" spc="-32">
                          <a:latin typeface="Times New Roman"/>
                          <a:ea typeface="標楷體"/>
                        </a:rPr>
                        <a:t>/</a:t>
                      </a:r>
                      <a:r>
                        <a:rPr lang="zh-TW" sz="2000" b="0" strike="noStrike" spc="-32">
                          <a:latin typeface="Times New Roman"/>
                          <a:ea typeface="標楷體"/>
                        </a:rPr>
                        <a:t>推理或解釋，但未得出正確的結果</a:t>
                      </a:r>
                      <a:r>
                        <a:rPr lang="en-US" sz="2000" b="0" strike="noStrike" spc="-32">
                          <a:latin typeface="Times New Roman"/>
                          <a:ea typeface="標楷體"/>
                        </a:rPr>
                        <a:t>/</a:t>
                      </a:r>
                      <a:r>
                        <a:rPr lang="zh-TW" sz="2000" b="0" strike="noStrike" spc="-32">
                          <a:latin typeface="Times New Roman"/>
                          <a:ea typeface="標楷體"/>
                        </a:rPr>
                        <a:t>結論。</a:t>
                      </a:r>
                      <a:endParaRPr lang="en-US" sz="2000" b="0" strike="noStrike" spc="-1">
                        <a:latin typeface="Times New Roman"/>
                      </a:endParaRPr>
                    </a:p>
                  </a:txBody>
                  <a:tcP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5200"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zh-TW" sz="2400" b="0" strike="noStrike" spc="-1">
                          <a:solidFill>
                            <a:srgbClr val="FF0000"/>
                          </a:solidFill>
                          <a:latin typeface="Times New Roman"/>
                          <a:ea typeface="標楷體"/>
                        </a:rPr>
                        <a:t>一級分</a:t>
                      </a:r>
                      <a:endParaRPr lang="en-US" sz="2400" b="0" strike="noStrike" spc="-1">
                        <a:latin typeface="Times New Roman"/>
                      </a:endParaRPr>
                    </a:p>
                  </a:txBody>
                  <a:tcP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331920" indent="-331920"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lang="zh-TW" sz="2000" b="0" strike="noStrike" spc="-32">
                          <a:latin typeface="Times New Roman"/>
                          <a:ea typeface="標楷體"/>
                        </a:rPr>
                        <a:t>缺乏明確的策略，呈現部分的解題要素，但欠缺適當的推導</a:t>
                      </a:r>
                      <a:r>
                        <a:rPr lang="en-US" sz="2000" b="0" strike="noStrike" spc="-32">
                          <a:latin typeface="Times New Roman"/>
                          <a:ea typeface="標楷體"/>
                        </a:rPr>
                        <a:t>/</a:t>
                      </a:r>
                      <a:r>
                        <a:rPr lang="zh-TW" sz="2000" b="0" strike="noStrike" spc="-32">
                          <a:latin typeface="Times New Roman"/>
                          <a:ea typeface="標楷體"/>
                        </a:rPr>
                        <a:t>推理或解釋。</a:t>
                      </a:r>
                      <a:endParaRPr lang="en-US" sz="2000" b="0" strike="noStrike" spc="-1">
                        <a:latin typeface="Times New Roman"/>
                      </a:endParaRPr>
                    </a:p>
                  </a:txBody>
                  <a:tcP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7000"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zh-TW" sz="2400" b="0" strike="noStrike" spc="-1">
                          <a:solidFill>
                            <a:srgbClr val="FF0000"/>
                          </a:solidFill>
                          <a:latin typeface="Times New Roman"/>
                          <a:ea typeface="標楷體"/>
                        </a:rPr>
                        <a:t>零級分</a:t>
                      </a:r>
                      <a:endParaRPr lang="en-US" sz="2400" b="0" strike="noStrike" spc="-1">
                        <a:latin typeface="Times New Roman"/>
                      </a:endParaRPr>
                    </a:p>
                  </a:txBody>
                  <a:tcP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360360" indent="-360360"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lang="zh-TW" sz="2000" b="0" strike="noStrike" spc="-32">
                          <a:latin typeface="Times New Roman"/>
                          <a:ea typeface="標楷體"/>
                        </a:rPr>
                        <a:t>策略模糊不清；解題過程空白或與題目無關。</a:t>
                      </a:r>
                      <a:endParaRPr lang="en-US" sz="2000" b="0" strike="noStrike" spc="-1">
                        <a:latin typeface="Times New Roman"/>
                      </a:endParaRPr>
                    </a:p>
                  </a:txBody>
                  <a:tcP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57" name="投影片編號版面配置區 1"/>
          <p:cNvSpPr txBox="1"/>
          <p:nvPr/>
        </p:nvSpPr>
        <p:spPr>
          <a:xfrm>
            <a:off x="11728080" y="6383880"/>
            <a:ext cx="525600" cy="365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C4C0648C-0D24-43D2-9B69-97EB11A2DBDA}" type="slidenum">
              <a:rPr lang="en-US" sz="1600" b="0" strike="noStrike" spc="-1">
                <a:solidFill>
                  <a:srgbClr val="000000"/>
                </a:solidFill>
                <a:latin typeface="Arial"/>
              </a:rPr>
              <a:t>9</a:t>
            </a:fld>
            <a:endParaRPr lang="en-US" sz="1600" b="0" strike="noStrike" spc="-1">
              <a:latin typeface="Arial"/>
            </a:endParaRPr>
          </a:p>
        </p:txBody>
      </p:sp>
      <p:pic>
        <p:nvPicPr>
          <p:cNvPr id="1558" name="Picture 2"/>
          <p:cNvPicPr/>
          <p:nvPr/>
        </p:nvPicPr>
        <p:blipFill>
          <a:blip r:embed="rId2"/>
          <a:stretch/>
        </p:blipFill>
        <p:spPr>
          <a:xfrm>
            <a:off x="10569600" y="4731120"/>
            <a:ext cx="1421280" cy="142128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114年國中教育會考非選擇題型評分說明</Template>
  <TotalTime>26</TotalTime>
  <Words>1371</Words>
  <Application>Microsoft Office PowerPoint</Application>
  <PresentationFormat>寬螢幕</PresentationFormat>
  <Paragraphs>143</Paragraphs>
  <Slides>32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37</vt:i4>
      </vt:variant>
      <vt:variant>
        <vt:lpstr>投影片標題</vt:lpstr>
      </vt:variant>
      <vt:variant>
        <vt:i4>32</vt:i4>
      </vt:variant>
    </vt:vector>
  </HeadingPairs>
  <TitlesOfParts>
    <vt:vector size="80" baseType="lpstr">
      <vt:lpstr>StarSymbol</vt:lpstr>
      <vt:lpstr>新細明體</vt:lpstr>
      <vt:lpstr>DFKai-SB</vt:lpstr>
      <vt:lpstr>DFKai-SB</vt:lpstr>
      <vt:lpstr>Arial</vt:lpstr>
      <vt:lpstr>Calibri</vt:lpstr>
      <vt:lpstr>Calibri Light</vt:lpstr>
      <vt:lpstr>DejaVu Sans</vt:lpstr>
      <vt:lpstr>Symbol</vt:lpstr>
      <vt:lpstr>Times New Roman</vt:lpstr>
      <vt:lpstr>Wingdings</vt:lpstr>
      <vt:lpstr>Office 佈景主題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subject/>
  <dc:creator>User</dc:creator>
  <dc:description/>
  <cp:lastModifiedBy>User</cp:lastModifiedBy>
  <cp:revision>1</cp:revision>
  <cp:lastPrinted>2019-07-24T03:26:11Z</cp:lastPrinted>
  <dcterms:created xsi:type="dcterms:W3CDTF">2024-09-11T00:32:34Z</dcterms:created>
  <dcterms:modified xsi:type="dcterms:W3CDTF">2024-09-11T00:58:48Z</dcterms:modified>
  <dc:language>zh-TW</dc:language>
</cp:coreProperties>
</file>